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9.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0.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theme/theme11.xml" ContentType="application/vnd.openxmlformats-officedocument.theme+xml"/>
  <Override PartName="/ppt/slideLayouts/slideLayout118.xml" ContentType="application/vnd.openxmlformats-officedocument.presentationml.slideLayout+xml"/>
  <Override PartName="/ppt/theme/theme12.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4.xml" ContentType="application/vnd.openxmlformats-officedocument.theme+xml"/>
  <Override PartName="/ppt/slideLayouts/slideLayout132.xml" ContentType="application/vnd.openxmlformats-officedocument.presentationml.slideLayout+xml"/>
  <Override PartName="/ppt/theme/theme15.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6.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7.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8.xml" ContentType="application/vnd.openxmlformats-officedocument.them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9.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20.xml" ContentType="application/vnd.openxmlformats-officedocument.theme+xml"/>
  <Override PartName="/ppt/slideLayouts/slideLayout188.xml" ContentType="application/vnd.openxmlformats-officedocument.presentationml.slideLayout+xml"/>
  <Override PartName="/ppt/theme/theme21.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9" r:id="rId1"/>
    <p:sldMasterId id="2147483708" r:id="rId2"/>
    <p:sldMasterId id="2147483747" r:id="rId3"/>
    <p:sldMasterId id="2147483796" r:id="rId4"/>
    <p:sldMasterId id="2147483808" r:id="rId5"/>
    <p:sldMasterId id="2147483820" r:id="rId6"/>
    <p:sldMasterId id="2147483832" r:id="rId7"/>
    <p:sldMasterId id="2147483844" r:id="rId8"/>
    <p:sldMasterId id="2147483856" r:id="rId9"/>
    <p:sldMasterId id="2147483859" r:id="rId10"/>
    <p:sldMasterId id="2147483872" r:id="rId11"/>
    <p:sldMasterId id="2147483886" r:id="rId12"/>
    <p:sldMasterId id="2147483888" r:id="rId13"/>
    <p:sldMasterId id="2147483900" r:id="rId14"/>
    <p:sldMasterId id="2147483903" r:id="rId15"/>
    <p:sldMasterId id="2147483905" r:id="rId16"/>
    <p:sldMasterId id="2147483917" r:id="rId17"/>
    <p:sldMasterId id="2147483942" r:id="rId18"/>
    <p:sldMasterId id="2147483954" r:id="rId19"/>
    <p:sldMasterId id="2147483966" r:id="rId20"/>
    <p:sldMasterId id="2147483978" r:id="rId21"/>
    <p:sldMasterId id="2147483980" r:id="rId22"/>
  </p:sldMasterIdLst>
  <p:notesMasterIdLst>
    <p:notesMasterId r:id="rId62"/>
  </p:notesMasterIdLst>
  <p:sldIdLst>
    <p:sldId id="4047" r:id="rId23"/>
    <p:sldId id="5515" r:id="rId24"/>
    <p:sldId id="4967" r:id="rId25"/>
    <p:sldId id="4968" r:id="rId26"/>
    <p:sldId id="4969" r:id="rId27"/>
    <p:sldId id="4970" r:id="rId28"/>
    <p:sldId id="4971" r:id="rId29"/>
    <p:sldId id="915" r:id="rId30"/>
    <p:sldId id="4071" r:id="rId31"/>
    <p:sldId id="541" r:id="rId32"/>
    <p:sldId id="822" r:id="rId33"/>
    <p:sldId id="823" r:id="rId34"/>
    <p:sldId id="371" r:id="rId35"/>
    <p:sldId id="5416" r:id="rId36"/>
    <p:sldId id="5417" r:id="rId37"/>
    <p:sldId id="5418" r:id="rId38"/>
    <p:sldId id="609" r:id="rId39"/>
    <p:sldId id="612" r:id="rId40"/>
    <p:sldId id="328" r:id="rId41"/>
    <p:sldId id="4901" r:id="rId42"/>
    <p:sldId id="5252" r:id="rId43"/>
    <p:sldId id="331" r:id="rId44"/>
    <p:sldId id="332" r:id="rId45"/>
    <p:sldId id="356" r:id="rId46"/>
    <p:sldId id="357" r:id="rId47"/>
    <p:sldId id="358" r:id="rId48"/>
    <p:sldId id="324" r:id="rId49"/>
    <p:sldId id="5419" r:id="rId50"/>
    <p:sldId id="5256" r:id="rId51"/>
    <p:sldId id="5443" r:id="rId52"/>
    <p:sldId id="379" r:id="rId53"/>
    <p:sldId id="4895" r:id="rId54"/>
    <p:sldId id="5437" r:id="rId55"/>
    <p:sldId id="5444" r:id="rId56"/>
    <p:sldId id="5445" r:id="rId57"/>
    <p:sldId id="312" r:id="rId58"/>
    <p:sldId id="313" r:id="rId59"/>
    <p:sldId id="292" r:id="rId60"/>
    <p:sldId id="4884" r:id="rId6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8744"/>
    <p:restoredTop sz="74726"/>
  </p:normalViewPr>
  <p:slideViewPr>
    <p:cSldViewPr snapToGrid="0" snapToObjects="1">
      <p:cViewPr>
        <p:scale>
          <a:sx n="60" d="100"/>
          <a:sy n="60" d="100"/>
        </p:scale>
        <p:origin x="640" y="1440"/>
      </p:cViewPr>
      <p:guideLst>
        <p:guide orient="horz" pos="2160"/>
        <p:guide pos="2880"/>
      </p:guideLst>
    </p:cSldViewPr>
  </p:slid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34" Type="http://schemas.openxmlformats.org/officeDocument/2006/relationships/slide" Target="slides/slide12.xml"/><Relationship Id="rId42" Type="http://schemas.openxmlformats.org/officeDocument/2006/relationships/slide" Target="slides/slide20.xml"/><Relationship Id="rId47" Type="http://schemas.openxmlformats.org/officeDocument/2006/relationships/slide" Target="slides/slide25.xml"/><Relationship Id="rId50" Type="http://schemas.openxmlformats.org/officeDocument/2006/relationships/slide" Target="slides/slide28.xml"/><Relationship Id="rId55" Type="http://schemas.openxmlformats.org/officeDocument/2006/relationships/slide" Target="slides/slide33.xml"/><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7.xml"/><Relationship Id="rId11" Type="http://schemas.openxmlformats.org/officeDocument/2006/relationships/slideMaster" Target="slideMasters/slideMaster11.xml"/><Relationship Id="rId24" Type="http://schemas.openxmlformats.org/officeDocument/2006/relationships/slide" Target="slides/slide2.xml"/><Relationship Id="rId32" Type="http://schemas.openxmlformats.org/officeDocument/2006/relationships/slide" Target="slides/slide10.xml"/><Relationship Id="rId37" Type="http://schemas.openxmlformats.org/officeDocument/2006/relationships/slide" Target="slides/slide15.xml"/><Relationship Id="rId40" Type="http://schemas.openxmlformats.org/officeDocument/2006/relationships/slide" Target="slides/slide18.xml"/><Relationship Id="rId45" Type="http://schemas.openxmlformats.org/officeDocument/2006/relationships/slide" Target="slides/slide23.xml"/><Relationship Id="rId53" Type="http://schemas.openxmlformats.org/officeDocument/2006/relationships/slide" Target="slides/slide31.xml"/><Relationship Id="rId58" Type="http://schemas.openxmlformats.org/officeDocument/2006/relationships/slide" Target="slides/slide36.xml"/><Relationship Id="rId66"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39.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 Target="slides/slide5.xml"/><Relationship Id="rId30" Type="http://schemas.openxmlformats.org/officeDocument/2006/relationships/slide" Target="slides/slide8.xml"/><Relationship Id="rId35" Type="http://schemas.openxmlformats.org/officeDocument/2006/relationships/slide" Target="slides/slide13.xml"/><Relationship Id="rId43" Type="http://schemas.openxmlformats.org/officeDocument/2006/relationships/slide" Target="slides/slide21.xml"/><Relationship Id="rId48" Type="http://schemas.openxmlformats.org/officeDocument/2006/relationships/slide" Target="slides/slide26.xml"/><Relationship Id="rId56" Type="http://schemas.openxmlformats.org/officeDocument/2006/relationships/slide" Target="slides/slide34.xml"/><Relationship Id="rId6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9.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 Target="slides/slide3.xml"/><Relationship Id="rId33" Type="http://schemas.openxmlformats.org/officeDocument/2006/relationships/slide" Target="slides/slide11.xml"/><Relationship Id="rId38" Type="http://schemas.openxmlformats.org/officeDocument/2006/relationships/slide" Target="slides/slide16.xml"/><Relationship Id="rId46" Type="http://schemas.openxmlformats.org/officeDocument/2006/relationships/slide" Target="slides/slide24.xml"/><Relationship Id="rId59" Type="http://schemas.openxmlformats.org/officeDocument/2006/relationships/slide" Target="slides/slide37.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9DA80B7-A384-3445-9D7E-F5CC4FFB5EE2}" type="datetimeFigureOut">
              <a:rPr lang="en-US" smtClean="0"/>
              <a:t>1/13/24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C82AEC3-3BA1-7042-AF25-EDAB5D79D511}" type="slidenum">
              <a:rPr lang="en-US" smtClean="0"/>
              <a:t>‹#›</a:t>
            </a:fld>
            <a:endParaRPr lang="en-US"/>
          </a:p>
        </p:txBody>
      </p:sp>
    </p:spTree>
    <p:extLst>
      <p:ext uri="{BB962C8B-B14F-4D97-AF65-F5344CB8AC3E}">
        <p14:creationId xmlns:p14="http://schemas.microsoft.com/office/powerpoint/2010/main" val="215665324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1906"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71E426B-BF85-094B-AC72-1E666C4E53BB}"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endParaRPr>
          </a:p>
        </p:txBody>
      </p:sp>
      <p:sp>
        <p:nvSpPr>
          <p:cNvPr id="891907" name="Rectangle 2"/>
          <p:cNvSpPr>
            <a:spLocks noGrp="1" noRot="1" noChangeAspect="1" noChangeArrowheads="1"/>
          </p:cNvSpPr>
          <p:nvPr>
            <p:ph type="sldImg"/>
          </p:nvPr>
        </p:nvSpPr>
        <p:spPr>
          <a:solidFill>
            <a:srgbClr val="FFFFFF"/>
          </a:solidFill>
          <a:ln/>
        </p:spPr>
      </p:sp>
      <p:sp>
        <p:nvSpPr>
          <p:cNvPr id="891908"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BS-24-Israel &amp; the Church-1</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25</a:t>
            </a:r>
          </a:p>
        </p:txBody>
      </p:sp>
    </p:spTree>
    <p:extLst>
      <p:ext uri="{BB962C8B-B14F-4D97-AF65-F5344CB8AC3E}">
        <p14:creationId xmlns:p14="http://schemas.microsoft.com/office/powerpoint/2010/main" val="33742496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3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DF53EB9-BA75-D84B-8575-B0F128243ED7}"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173506" name="Rectangle 2"/>
          <p:cNvSpPr>
            <a:spLocks noGrp="1" noRot="1" noChangeAspect="1" noChangeArrowheads="1" noTextEdit="1"/>
          </p:cNvSpPr>
          <p:nvPr>
            <p:ph type="sldImg"/>
          </p:nvPr>
        </p:nvSpPr>
        <p:spPr>
          <a:solidFill>
            <a:srgbClr val="FFFFFF"/>
          </a:solidFill>
          <a:ln/>
        </p:spPr>
      </p:sp>
      <p:sp>
        <p:nvSpPr>
          <p:cNvPr id="1173507" name="Rectangle 3"/>
          <p:cNvSpPr>
            <a:spLocks noGrp="1" noChangeArrowheads="1"/>
          </p:cNvSpPr>
          <p:nvPr>
            <p:ph type="body" idx="1"/>
          </p:nvPr>
        </p:nvSpPr>
        <p:spPr>
          <a:xfrm>
            <a:off x="914400" y="4343400"/>
            <a:ext cx="5029200" cy="831850"/>
          </a:xfrm>
          <a:solidFill>
            <a:srgbClr val="FFFFFF"/>
          </a:solidFill>
          <a:ln>
            <a:solidFill>
              <a:srgbClr val="000000"/>
            </a:solidFill>
          </a:ln>
        </p:spPr>
        <p:txBody>
          <a:bodyPr>
            <a:normAutofit lnSpcReduction="10000"/>
          </a:bodyPr>
          <a:lstStyle/>
          <a:p>
            <a:endParaRPr lang="en-US" dirty="0">
              <a:latin typeface="Times New Roman" charset="0"/>
              <a:ea typeface="ＭＳ Ｐゴシック" charset="0"/>
              <a:cs typeface="ＭＳ Ｐゴシック" charset="0"/>
            </a:endParaRPr>
          </a:p>
          <a:p>
            <a:pPr algn="r" rtl="1"/>
            <a:r>
              <a:rPr lang="ar-JO" dirty="0">
                <a:latin typeface="Times New Roman" charset="0"/>
                <a:ea typeface="ＭＳ Ｐゴシック" charset="0"/>
                <a:cs typeface="ＭＳ Ｐゴシック" charset="0"/>
              </a:rPr>
              <a:t>في تفكيري، وجهة نظر </a:t>
            </a:r>
            <a:r>
              <a:rPr lang="ar-JO" dirty="0" err="1">
                <a:latin typeface="Times New Roman" charset="0"/>
                <a:ea typeface="ＭＳ Ｐゴシック" charset="0"/>
                <a:cs typeface="ＭＳ Ｐゴシック" charset="0"/>
              </a:rPr>
              <a:t>بريميل</a:t>
            </a:r>
            <a:r>
              <a:rPr lang="ar-JO" dirty="0">
                <a:latin typeface="Times New Roman" charset="0"/>
                <a:ea typeface="ＭＳ Ｐゴシック" charset="0"/>
                <a:cs typeface="ＭＳ Ｐゴシック" charset="0"/>
              </a:rPr>
              <a:t> هي الأكثر منطقية وتوراتية لأنها ترى </a:t>
            </a:r>
            <a:r>
              <a:rPr lang="ar-JO" dirty="0" err="1">
                <a:latin typeface="Times New Roman" charset="0"/>
                <a:ea typeface="ＭＳ Ｐゴシック" charset="0"/>
                <a:cs typeface="ＭＳ Ｐゴシック" charset="0"/>
              </a:rPr>
              <a:t>الإصحاحات</a:t>
            </a:r>
            <a:r>
              <a:rPr lang="ar-JO" dirty="0">
                <a:latin typeface="Times New Roman" charset="0"/>
                <a:ea typeface="ＭＳ Ｐゴシック" charset="0"/>
                <a:cs typeface="ＭＳ Ｐゴシック" charset="0"/>
              </a:rPr>
              <a:t> على أنها تسلسل زمني مباشر. كما أنه لا يرى أن ارتباط الشيطان ينطبق ببساطة على الأمم ولكن على جميع الأشخاص الذين يشكلون هذه الأمم.</a:t>
            </a:r>
          </a:p>
        </p:txBody>
      </p:sp>
    </p:spTree>
    <p:extLst>
      <p:ext uri="{BB962C8B-B14F-4D97-AF65-F5344CB8AC3E}">
        <p14:creationId xmlns:p14="http://schemas.microsoft.com/office/powerpoint/2010/main" val="134584140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22"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37923"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16A436B2-7EF5-4BBD-BF62-99F03C7FEADE}"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11</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37924"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FCEE945-117C-4687-AA68-C870730B3463}"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7925"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7926"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anchor="ctr"/>
          <a:lstStyle/>
          <a:p>
            <a:r>
              <a:rPr lang="en-US" dirty="0">
                <a:latin typeface="Times New Roman" pitchFamily="18" charset="0"/>
              </a:rPr>
              <a:t>Amillennialism teaches both tribulations and the spiritual reign of Christ in our present age. This leaves no room for the nations to come to Jerusalem yearly after Messiah's return in Zechariah 14.</a:t>
            </a:r>
          </a:p>
          <a:p>
            <a:r>
              <a:rPr lang="en-US" dirty="0">
                <a:latin typeface="Times New Roman" pitchFamily="18" charset="0"/>
              </a:rPr>
              <a:t>________</a:t>
            </a:r>
          </a:p>
          <a:p>
            <a:endParaRPr lang="en-US" dirty="0">
              <a:latin typeface="Times New Roman" pitchFamily="18" charset="0"/>
            </a:endParaRPr>
          </a:p>
          <a:p>
            <a:r>
              <a:rPr lang="en-US" dirty="0">
                <a:latin typeface="Times New Roman" pitchFamily="18" charset="0"/>
              </a:rPr>
              <a:t>OS-38-Zechariah-165</a:t>
            </a:r>
          </a:p>
          <a:p>
            <a:endParaRPr lang="en-US" dirty="0">
              <a:latin typeface="Times New Roman" pitchFamily="18" charset="0"/>
            </a:endParaRPr>
          </a:p>
        </p:txBody>
      </p:sp>
    </p:spTree>
    <p:extLst>
      <p:ext uri="{BB962C8B-B14F-4D97-AF65-F5344CB8AC3E}">
        <p14:creationId xmlns:p14="http://schemas.microsoft.com/office/powerpoint/2010/main" val="1838283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8946"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38947"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91276593-04F0-48BA-8603-307EF37B298F}"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12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38948"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D3AC3D55-9A8B-42D1-A72A-281804921EA7}"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12</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3894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38950"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3071860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07970"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07971"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0E016442-53C7-EF4D-9743-8CB65E52D6B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07972"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D31C279-0F84-AB4E-9693-AEB28B8040F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14</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07973"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7974"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1193799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001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001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7F582B07-4827-EC47-B7B7-2192057354A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0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438080C9-9809-6542-AC79-D632884BF8D1}"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15</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0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0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3140640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2066"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2067"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FDD1AF5A-E3CD-5D46-B2DA-A0BC81440E2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2068"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0A07D8D0-F0BF-714D-A538-C5767E6D1580}"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16</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2069"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2070"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2192713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14114"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14115"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10543E78-66A0-9C48-AF26-E3BCBB14C3D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1411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C2BBB33-9648-8541-AFCD-D6ABDAC1E9DE}"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17</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1411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411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pPr defTabSz="457200" eaLnBrk="1" hangingPunct="1">
              <a:spcBef>
                <a:spcPct val="0"/>
              </a:spcBef>
              <a:buClrTx/>
              <a:buSzTx/>
              <a:buFontTx/>
              <a:buNone/>
            </a:pPr>
            <a:r>
              <a:rPr lang="en-US">
                <a:latin typeface="Times New Roman" charset="0"/>
                <a:ea typeface="ＭＳ Ｐゴシック" charset="0"/>
                <a:cs typeface="ＭＳ Ｐゴシック" charset="0"/>
              </a:rPr>
              <a:t>http://dailybuzzlive.com/archives/5613</a:t>
            </a:r>
          </a:p>
          <a:p>
            <a:pPr defTabSz="457200" eaLnBrk="1" hangingPunct="1">
              <a:spcBef>
                <a:spcPct val="0"/>
              </a:spcBef>
              <a:buClrTx/>
              <a:buSzTx/>
              <a:buFontTx/>
              <a:buNone/>
            </a:pPr>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Snake Tries to Eat Baby. Watch Video Before Reading! Now you may be outraged by this video and think that the parents need to have their child taken away for child abuse, but before you jump to any conclusions take a second to read about a culture that most of us know nothing about. - See more at: http://dailybuzzlive.com/archives/5613#sthash.m31WN86t.dpuf</a:t>
            </a:r>
          </a:p>
          <a:p>
            <a:pPr defTabSz="457200"/>
            <a:endParaRPr lang="en-US">
              <a:latin typeface="Times New Roman" charset="0"/>
              <a:ea typeface="ＭＳ Ｐゴシック" charset="0"/>
              <a:cs typeface="ＭＳ Ｐゴシック" charset="0"/>
            </a:endParaRPr>
          </a:p>
          <a:p>
            <a:pPr defTabSz="457200" eaLnBrk="1" hangingPunct="1">
              <a:spcBef>
                <a:spcPct val="0"/>
              </a:spcBef>
              <a:buClrTx/>
              <a:buSzTx/>
              <a:buFontTx/>
              <a:buNone/>
            </a:pPr>
            <a:r>
              <a:rPr lang="en-US">
                <a:latin typeface="Times New Roman" charset="0"/>
                <a:ea typeface="ＭＳ Ｐゴシック" charset="0"/>
                <a:cs typeface="ＭＳ Ｐゴシック" charset="0"/>
              </a:rPr>
              <a:t>You may think that this baby is some type of super human, being able to withstand sharp poisonous snake bites, it would pretty awesome if this were true. The snake in the video is actually defanged and has no poison whatsoever. In India, as well as Nepal, some Hindus actually worship snakes. This is called Nag Panchami and many children from this culture grow up with and around snakes. Some people even keep and feed them as though they were their children. - See more at: http://dailybuzzlive.com/archives/5613#sthash.m31WN86t.dpuf</a:t>
            </a:r>
          </a:p>
          <a:p>
            <a:pPr defTabSz="457200"/>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0819995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0258" name="Rectangle 3"/>
          <p:cNvSpPr>
            <a:spLocks noGrp="1" noChangeArrowheads="1"/>
          </p:cNvSpPr>
          <p:nvPr>
            <p:ph type="dt"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charset="0"/>
                <a:ea typeface="ＭＳ Ｐゴシック" charset="0"/>
              </a:rPr>
              <a:t>10/06/10</a:t>
            </a:r>
          </a:p>
        </p:txBody>
      </p:sp>
      <p:sp>
        <p:nvSpPr>
          <p:cNvPr id="1120259" name="Rectangle 7"/>
          <p:cNvSpPr>
            <a:spLocks noGrp="1" noChangeArrowheads="1"/>
          </p:cNvSpPr>
          <p:nvPr>
            <p:ph type="sldNum" sz="quarter"/>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eaLnBrk="0" hangingPunct="0">
              <a:tabLst>
                <a:tab pos="723900" algn="l"/>
                <a:tab pos="1447800" algn="l"/>
                <a:tab pos="2171700" algn="l"/>
                <a:tab pos="2895600" algn="l"/>
              </a:tabLst>
              <a:defRPr sz="2400">
                <a:solidFill>
                  <a:schemeClr val="bg1"/>
                </a:solidFill>
                <a:latin typeface="Arial" charset="0"/>
                <a:ea typeface="ＭＳ Ｐゴシック" charset="0"/>
                <a:cs typeface="ＭＳ Ｐゴシック" charset="0"/>
              </a:defRPr>
            </a:lvl1pPr>
            <a:lvl2pPr marL="742950" indent="-285750" eaLnBrk="0" hangingPunct="0">
              <a:tabLst>
                <a:tab pos="723900" algn="l"/>
                <a:tab pos="1447800" algn="l"/>
                <a:tab pos="2171700" algn="l"/>
                <a:tab pos="2895600" algn="l"/>
              </a:tabLst>
              <a:defRPr sz="2400">
                <a:solidFill>
                  <a:schemeClr val="bg1"/>
                </a:solidFill>
                <a:latin typeface="Arial" charset="0"/>
                <a:ea typeface="ＭＳ Ｐゴシック" charset="0"/>
              </a:defRPr>
            </a:lvl2pPr>
            <a:lvl3pPr marL="11430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3pPr>
            <a:lvl4pPr marL="16002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4pPr>
            <a:lvl5pPr marL="2057400" indent="-228600" eaLnBrk="0" hangingPunct="0">
              <a:tabLst>
                <a:tab pos="723900" algn="l"/>
                <a:tab pos="1447800" algn="l"/>
                <a:tab pos="2171700" algn="l"/>
                <a:tab pos="28956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723900" algn="l"/>
                <a:tab pos="1447800" algn="l"/>
                <a:tab pos="2171700" algn="l"/>
                <a:tab pos="28956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B7103EEA-0F3F-414E-AC99-2C90340C0F43}"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12026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0000" tIns="46800" rIns="90000" bIns="46800" anchor="b"/>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742950" indent="-28575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marL="11430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marL="16002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marL="2057400" indent="-228600"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B839327E-DCC7-0C44-82A9-723C28A9742B}"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18</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1202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2026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ma14="http://schemas.microsoft.com/office/mac/drawingml/2011/main" xmlns="" val="1"/>
            </a:ext>
          </a:extLst>
        </p:spPr>
        <p:txBody>
          <a:bodyPr wrap="none" anchor="ct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2042188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8450" name="Rectangle 3"/>
          <p:cNvSpPr>
            <a:spLocks noGrp="1" noChangeArrowheads="1"/>
          </p:cNvSpPr>
          <p:nvPr>
            <p:ph type="dt" sz="quarter" idx="1"/>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prstClr val="white"/>
                </a:solidFill>
                <a:effectLst/>
                <a:uLnTx/>
                <a:uFillTx/>
                <a:latin typeface="Calibri"/>
                <a:ea typeface="+mn-ea"/>
                <a:cs typeface="+mn-cs"/>
              </a:rPr>
              <a:t>10/06/10</a:t>
            </a:r>
          </a:p>
        </p:txBody>
      </p:sp>
      <p:sp>
        <p:nvSpPr>
          <p:cNvPr id="123187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5B836B1-115D-2D4C-AC99-8E2A0EB862FF}"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1876"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E880E9E7-1125-2648-BD4B-4CDAED1FCBA4}"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19</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187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187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5747E6A-B32B-D840-BABB-882CE9F9B8DD}"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19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219459" name="Rectangle 3"/>
          <p:cNvSpPr>
            <a:spLocks noGrp="1" noChangeArrowheads="1"/>
          </p:cNvSpPr>
          <p:nvPr>
            <p:ph type="body" idx="1"/>
          </p:nvPr>
        </p:nvSpPr>
        <p:spPr/>
        <p:txBody>
          <a:bodyPr/>
          <a:lstStyle/>
          <a:p>
            <a:pPr eaLnBrk="1" hangingPunct="1">
              <a:defRPr/>
            </a:pPr>
            <a:r>
              <a:rPr lang="en-US" dirty="0">
                <a:cs typeface="+mn-cs"/>
              </a:rPr>
              <a:t>From John Morris, </a:t>
            </a:r>
            <a:r>
              <a:rPr lang="en-US" i="1" dirty="0">
                <a:cs typeface="+mn-cs"/>
              </a:rPr>
              <a:t>Noah</a:t>
            </a:r>
            <a:r>
              <a:rPr lang="fr-FR" altLang="ja-JP" i="1" dirty="0">
                <a:latin typeface="Arial"/>
                <a:cs typeface="+mn-cs"/>
              </a:rPr>
              <a:t>'</a:t>
            </a:r>
            <a:r>
              <a:rPr lang="en-US" i="1" dirty="0">
                <a:cs typeface="+mn-cs"/>
              </a:rPr>
              <a:t>s Ark and the Ararat Adventure,</a:t>
            </a:r>
            <a:r>
              <a:rPr lang="en-US" dirty="0">
                <a:cs typeface="+mn-cs"/>
              </a:rPr>
              <a:t> p. 10.</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954" name="Rectangle 7"/>
          <p:cNvSpPr>
            <a:spLocks noGrp="1" noChangeArrowheads="1"/>
          </p:cNvSpPr>
          <p:nvPr>
            <p:ph type="sldNum" sz="quarter" idx="5"/>
          </p:nvPr>
        </p:nvSpPr>
        <p:spPr>
          <a:noFill/>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58F01D-4FDA-EA46-8112-9ACC7F58765F}"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128"/>
              <a:cs typeface="+mn-cs"/>
            </a:endParaRPr>
          </a:p>
        </p:txBody>
      </p:sp>
      <p:sp>
        <p:nvSpPr>
          <p:cNvPr id="893955" name="Rectangle 2"/>
          <p:cNvSpPr>
            <a:spLocks noGrp="1" noRot="1" noChangeAspect="1" noChangeArrowheads="1"/>
          </p:cNvSpPr>
          <p:nvPr>
            <p:ph type="sldImg"/>
          </p:nvPr>
        </p:nvSpPr>
        <p:spPr>
          <a:solidFill>
            <a:srgbClr val="FFFFFF"/>
          </a:solidFill>
          <a:ln/>
        </p:spPr>
      </p:sp>
      <p:sp>
        <p:nvSpPr>
          <p:cNvPr id="893956"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128"/>
                <a:cs typeface="ＭＳ Ｐゴシック" charset="-128"/>
              </a:rPr>
              <a:t>Premillennialism tends to overemphasize differences between Israel and the Church.</a:t>
            </a:r>
          </a:p>
          <a:p>
            <a:pPr eaLnBrk="1" hangingPunct="1"/>
            <a:r>
              <a:rPr lang="en-US" dirty="0">
                <a:latin typeface="Times New Roman" charset="0"/>
                <a:ea typeface="ＭＳ Ｐゴシック" charset="-128"/>
                <a:cs typeface="ＭＳ Ｐゴシック" charset="-128"/>
              </a:rPr>
              <a:t>Amillennialism tends to underemphasize their difference.</a:t>
            </a:r>
          </a:p>
          <a:p>
            <a:pPr eaLnBrk="1" hangingPunct="1"/>
            <a:r>
              <a:rPr lang="en-US" dirty="0">
                <a:latin typeface="Times New Roman" charset="0"/>
                <a:ea typeface="ＭＳ Ｐゴシック" charset="-128"/>
                <a:cs typeface="ＭＳ Ｐゴシック" charset="-128"/>
              </a:rPr>
              <a:t>We should acknowledge both discontinuity (differences) and continuity (similarities) between the two entities. </a:t>
            </a:r>
          </a:p>
          <a:p>
            <a:pPr eaLnBrk="1" hangingPunct="1"/>
            <a:r>
              <a:rPr lang="en-US" dirty="0">
                <a:latin typeface="Times New Roman" charset="0"/>
                <a:ea typeface="ＭＳ Ｐゴシック" charset="-128"/>
                <a:cs typeface="ＭＳ Ｐゴシック" charset="-128"/>
              </a:rPr>
              <a:t>_________</a:t>
            </a:r>
          </a:p>
          <a:p>
            <a:pPr eaLnBrk="1" hangingPunct="1"/>
            <a:r>
              <a:rPr lang="en-US" dirty="0">
                <a:latin typeface="Times New Roman" charset="0"/>
                <a:ea typeface="ＭＳ Ｐゴシック" charset="-128"/>
                <a:cs typeface="ＭＳ Ｐゴシック" charset="-128"/>
              </a:rPr>
              <a:t>Common-347</a:t>
            </a:r>
          </a:p>
          <a:p>
            <a:pPr eaLnBrk="1" hangingPunct="1"/>
            <a:r>
              <a:rPr lang="en-US" dirty="0">
                <a:latin typeface="Times New Roman" charset="0"/>
                <a:ea typeface="ＭＳ Ｐゴシック" charset="-128"/>
                <a:cs typeface="ＭＳ Ｐゴシック" charset="-128"/>
              </a:rPr>
              <a:t>BE-45-Rom-slide 70</a:t>
            </a:r>
          </a:p>
          <a:p>
            <a:pPr eaLnBrk="1" hangingPunct="1"/>
            <a:r>
              <a:rPr lang="en-US" dirty="0">
                <a:latin typeface="Times New Roman" charset="0"/>
                <a:ea typeface="ＭＳ Ｐゴシック" charset="-128"/>
                <a:cs typeface="ＭＳ Ｐゴシック" charset="-128"/>
              </a:rPr>
              <a:t>OS-02-Exodus-444</a:t>
            </a:r>
          </a:p>
          <a:p>
            <a:pPr eaLnBrk="1" hangingPunct="1"/>
            <a:r>
              <a:rPr lang="en-US" dirty="0">
                <a:latin typeface="Times New Roman" charset="0"/>
                <a:ea typeface="ＭＳ Ｐゴシック" charset="-128"/>
                <a:cs typeface="ＭＳ Ｐゴシック" charset="-128"/>
              </a:rPr>
              <a:t>OS-31-Obadiah-145</a:t>
            </a:r>
          </a:p>
          <a:p>
            <a:pPr eaLnBrk="1" hangingPunct="1"/>
            <a:r>
              <a:rPr lang="en-US" dirty="0">
                <a:latin typeface="Times New Roman" charset="0"/>
                <a:ea typeface="ＭＳ Ｐゴシック" charset="-128"/>
                <a:cs typeface="ＭＳ Ｐゴシック" charset="-128"/>
              </a:rPr>
              <a:t>NS-06-Rom9-16-slide 26</a:t>
            </a:r>
          </a:p>
          <a:p>
            <a:pPr eaLnBrk="1" hangingPunct="1"/>
            <a:endParaRPr lang="en-US" dirty="0">
              <a:latin typeface="Times New Roman" charset="0"/>
              <a:ea typeface="ＭＳ Ｐゴシック" charset="-128"/>
              <a:cs typeface="ＭＳ Ｐゴシック" charset="-128"/>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195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8195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D0D5FC36-D385-4FA1-94A5-876FBCD013BC}" type="slidenum">
              <a:rPr kumimoji="0" lang="en-GB" sz="1200" b="0" i="0" u="none" strike="noStrike" kern="1200" cap="none" spc="0" normalizeH="0" baseline="0" noProof="0" smtClean="0">
                <a:ln>
                  <a:noFill/>
                </a:ln>
                <a:solidFill>
                  <a:srgbClr val="FFFFFF"/>
                </a:solidFill>
                <a:effectLst/>
                <a:uLnTx/>
                <a:uFillTx/>
                <a:latin typeface="Comic Sans MS" pitchFamily="66"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21</a:t>
            </a:fld>
            <a:endParaRPr kumimoji="0" lang="en-GB" sz="1200" b="0" i="0" u="none" strike="noStrike" kern="1200" cap="none" spc="0" normalizeH="0" baseline="0" noProof="0">
              <a:ln>
                <a:noFill/>
              </a:ln>
              <a:solidFill>
                <a:srgbClr val="FFFFFF"/>
              </a:solidFill>
              <a:effectLst/>
              <a:uLnTx/>
              <a:uFillTx/>
              <a:latin typeface="Comic Sans MS" pitchFamily="66" charset="0"/>
              <a:ea typeface="MS PGothic" pitchFamily="34" charset="-128"/>
              <a:cs typeface="+mn-cs"/>
            </a:endParaRPr>
          </a:p>
        </p:txBody>
      </p:sp>
      <p:sp>
        <p:nvSpPr>
          <p:cNvPr id="38195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AD8B40F-C0D2-4C85-9AC0-FF1C38C147AA}"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21</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8195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81958" name="Rectangle 3"/>
          <p:cNvSpPr>
            <a:spLocks noGrp="1" noChangeArrowheads="1"/>
          </p:cNvSpPr>
          <p:nvPr>
            <p:ph type="body"/>
          </p:nvPr>
        </p:nvSpPr>
        <p:spPr>
          <a:xfrm>
            <a:off x="685800" y="4343400"/>
            <a:ext cx="5486400" cy="4124325"/>
          </a:xfrm>
          <a:solidFill>
            <a:srgbClr val="FFFFFF"/>
          </a:solidFill>
          <a:ln w="9360">
            <a:solidFill>
              <a:srgbClr val="000000"/>
            </a:solidFill>
          </a:ln>
        </p:spPr>
        <p:txBody>
          <a:bodyPr wrap="none" anchor="ctr"/>
          <a:lstStyle/>
          <a:p>
            <a:r>
              <a:rPr lang="en-US" dirty="0">
                <a:latin typeface="Times New Roman" pitchFamily="18" charset="0"/>
              </a:rPr>
              <a:t>OS-23-Isaiah</a:t>
            </a:r>
          </a:p>
          <a:p>
            <a:r>
              <a:rPr lang="en-US">
                <a:latin typeface="Times New Roman" pitchFamily="18" charset="0"/>
              </a:rPr>
              <a:t>NS-05-Acts1-2-slide 193</a:t>
            </a:r>
          </a:p>
          <a:p>
            <a:endParaRPr lang="en-US">
              <a:latin typeface="Times New Roman" pitchFamily="18" charset="0"/>
            </a:endParaRPr>
          </a:p>
        </p:txBody>
      </p:sp>
    </p:spTree>
    <p:extLst>
      <p:ext uri="{BB962C8B-B14F-4D97-AF65-F5344CB8AC3E}">
        <p14:creationId xmlns:p14="http://schemas.microsoft.com/office/powerpoint/2010/main" val="29686623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8018" name="Rectangle 3"/>
          <p:cNvSpPr>
            <a:spLocks noGrp="1" noChangeArrowheads="1"/>
          </p:cNvSpPr>
          <p:nvPr>
            <p:ph type="dt" sz="quarter"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t>10/06/10</a:t>
            </a:r>
          </a:p>
        </p:txBody>
      </p:sp>
      <p:sp>
        <p:nvSpPr>
          <p:cNvPr id="123801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C37C884-929E-574C-9C90-F56A9F1B7BD7}"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238020" name="Text Box 1"/>
          <p:cNvSpPr txBox="1">
            <a:spLocks noChangeArrowheads="1"/>
          </p:cNvSpPr>
          <p:nvPr/>
        </p:nvSpPr>
        <p:spPr bwMode="auto">
          <a:xfrm>
            <a:off x="3884613" y="8685213"/>
            <a:ext cx="2971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nchor="b"/>
          <a:lstStyle>
            <a:lvl1pPr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2pPr>
            <a:lvl3pPr marL="11430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3pPr>
            <a:lvl4pPr marL="16002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4pPr>
            <a:lvl5pPr marL="2057400" indent="-228600" defTabSz="449263">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tx1"/>
                </a:solidFill>
                <a:latin typeface="Comic Sans MS" charset="0"/>
                <a:ea typeface="ＭＳ Ｐゴシック" charset="0"/>
              </a:defRPr>
            </a:lvl9p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A69A3078-2E64-3740-8A2D-FF3630CEDE3D}" type="slidenum">
              <a:rPr kumimoji="0" lang="en-GB" sz="1200" b="0" i="0" u="none" strike="noStrike" kern="1200" cap="none" spc="0" normalizeH="0" baseline="0" noProof="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123802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8022"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ma14:placeholderFlag xmlns="" xmlns:ma14="http://schemas.microsoft.com/office/mac/drawingml/2011/main" val="1"/>
            </a:ext>
          </a:extLst>
        </p:spPr>
        <p:txBody>
          <a:bodyPr wrap="none" anchor="ct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0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24BA5EF5-8374-DC4E-AD92-7D2DDED06594}" type="slidenum">
              <a:rPr kumimoji="0" lang="en-GB" sz="1200" b="0" i="0" u="none" strike="noStrike" kern="1200" cap="none" spc="0" normalizeH="0" baseline="0" noProof="0">
                <a:ln>
                  <a:noFill/>
                </a:ln>
                <a:solidFill>
                  <a:prstClr val="white"/>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GB" sz="1200" b="0" i="0" u="none" strike="noStrike" kern="1200" cap="none" spc="0" normalizeH="0" baseline="0" noProof="0">
              <a:ln>
                <a:noFill/>
              </a:ln>
              <a:solidFill>
                <a:prstClr val="white"/>
              </a:solidFill>
              <a:effectLst/>
              <a:uLnTx/>
              <a:uFillTx/>
              <a:latin typeface="Comic Sans MS" charset="0"/>
              <a:ea typeface="ＭＳ Ｐゴシック" charset="0"/>
            </a:endParaRPr>
          </a:p>
        </p:txBody>
      </p:sp>
      <p:sp>
        <p:nvSpPr>
          <p:cNvPr id="1280002" name="Rectangle 2"/>
          <p:cNvSpPr>
            <a:spLocks noGrp="1" noRot="1" noChangeAspect="1" noChangeArrowheads="1"/>
          </p:cNvSpPr>
          <p:nvPr>
            <p:ph type="sldImg"/>
          </p:nvPr>
        </p:nvSpPr>
        <p:spPr>
          <a:solidFill>
            <a:srgbClr val="FFFFFF"/>
          </a:solidFill>
          <a:ln/>
        </p:spPr>
      </p:sp>
      <p:sp>
        <p:nvSpPr>
          <p:cNvPr id="12800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AFD9C39-7FA6-0648-8011-987E0FC54AEF}" type="slidenum">
              <a:rPr kumimoji="0" lang="en-US" sz="1200" b="0" i="0" u="none" strike="noStrike" kern="1200" cap="none" spc="0" normalizeH="0" baseline="0" noProof="0">
                <a:ln>
                  <a:noFill/>
                </a:ln>
                <a:solidFill>
                  <a:srgbClr val="000000"/>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27</a:t>
            </a:fld>
            <a:endParaRPr kumimoji="0" lang="en-US" sz="1200" b="0" i="0" u="none" strike="noStrike" kern="1200" cap="none" spc="0" normalizeH="0" baseline="0" noProof="0">
              <a:ln>
                <a:noFill/>
              </a:ln>
              <a:solidFill>
                <a:srgbClr val="000000"/>
              </a:solidFill>
              <a:effectLst/>
              <a:uLnTx/>
              <a:uFillTx/>
              <a:latin typeface="Arial" charset="0"/>
              <a:ea typeface="Osaka" charset="0"/>
            </a:endParaRPr>
          </a:p>
        </p:txBody>
      </p:sp>
      <p:sp>
        <p:nvSpPr>
          <p:cNvPr id="212994" name="Rectangle 1026"/>
          <p:cNvSpPr>
            <a:spLocks noGrp="1" noRot="1" noChangeAspect="1" noChangeArrowheads="1" noTextEdit="1"/>
          </p:cNvSpPr>
          <p:nvPr>
            <p:ph type="sldImg"/>
          </p:nvPr>
        </p:nvSpPr>
        <p:spPr>
          <a:ln/>
        </p:spPr>
      </p:sp>
      <p:sp>
        <p:nvSpPr>
          <p:cNvPr id="212995" name="Rectangle 1027"/>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10667D-9B63-E64F-AE85-EF6F80233905}" type="slidenum">
              <a:rPr kumimoji="0" lang="en-US" sz="1200" b="0" i="0" u="none" strike="noStrike" kern="1200" cap="none" spc="0" normalizeH="0" baseline="0" noProof="0">
                <a:ln>
                  <a:noFill/>
                </a:ln>
                <a:solidFill>
                  <a:srgbClr val="000000"/>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28</a:t>
            </a:fld>
            <a:endParaRPr kumimoji="0" lang="en-US" sz="1200" b="0" i="0" u="none" strike="noStrike" kern="1200" cap="none" spc="0" normalizeH="0" baseline="0" noProof="0">
              <a:ln>
                <a:noFill/>
              </a:ln>
              <a:solidFill>
                <a:srgbClr val="000000"/>
              </a:solidFill>
              <a:effectLst/>
              <a:uLnTx/>
              <a:uFillTx/>
              <a:latin typeface="Arial" charset="0"/>
              <a:ea typeface="Osaka" charset="0"/>
            </a:endParaRPr>
          </a:p>
        </p:txBody>
      </p:sp>
      <p:sp>
        <p:nvSpPr>
          <p:cNvPr id="215042" name="Rectangle 2"/>
          <p:cNvSpPr>
            <a:spLocks noGrp="1" noRot="1" noChangeAspect="1" noChangeArrowheads="1"/>
          </p:cNvSpPr>
          <p:nvPr>
            <p:ph type="sldImg"/>
          </p:nvPr>
        </p:nvSpPr>
        <p:spPr>
          <a:solidFill>
            <a:srgbClr val="FFFFFF"/>
          </a:solidFill>
          <a:ln/>
        </p:spPr>
      </p:sp>
      <p:sp>
        <p:nvSpPr>
          <p:cNvPr id="215043" name="Rectangle 3"/>
          <p:cNvSpPr>
            <a:spLocks noGrp="1" noChangeArrowheads="1"/>
          </p:cNvSpPr>
          <p:nvPr>
            <p:ph type="body" idx="1"/>
          </p:nvPr>
        </p:nvSpPr>
        <p:spPr>
          <a:xfrm>
            <a:off x="914400" y="4343400"/>
            <a:ext cx="5029200" cy="274638"/>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Times New Roman"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7858"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FFFFFF"/>
                </a:solidFill>
                <a:effectLst/>
                <a:uLnTx/>
                <a:uFillTx/>
                <a:latin typeface="Calibri" pitchFamily="34" charset="0"/>
                <a:ea typeface="Arial Unicode MS" pitchFamily="34" charset="-128"/>
                <a:cs typeface="Arial Unicode MS" pitchFamily="34" charset="-128"/>
              </a:rPr>
              <a:t>10/06/10</a:t>
            </a:r>
          </a:p>
        </p:txBody>
      </p:sp>
      <p:sp>
        <p:nvSpPr>
          <p:cNvPr id="377859"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00E7E4A8-25B0-4CBD-96DC-0C472CABF6B3}" type="slidenum">
              <a:rPr kumimoji="0" lang="en-GB" sz="1200" b="0" i="0" u="none" strike="noStrike" kern="1200" cap="none" spc="0" normalizeH="0" baseline="0" noProof="0" smtClean="0">
                <a:ln>
                  <a:noFill/>
                </a:ln>
                <a:solidFill>
                  <a:srgbClr val="FFFFFF"/>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29</a:t>
            </a:fld>
            <a:endParaRPr kumimoji="0" lang="en-GB" sz="1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77860"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8BF50C50-97C7-44E9-81A7-6251D0109DBF}"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29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7861"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627718" name="Rectangle 3"/>
          <p:cNvSpPr>
            <a:spLocks noGrp="1" noChangeArrowheads="1"/>
          </p:cNvSpPr>
          <p:nvPr>
            <p:ph type="body"/>
          </p:nvPr>
        </p:nvSpPr>
        <p:spPr>
          <a:xfrm>
            <a:off x="685800" y="4343400"/>
            <a:ext cx="5486400" cy="4124325"/>
          </a:xfrm>
          <a:solidFill>
            <a:srgbClr val="FFFFFF"/>
          </a:solidFill>
          <a:ln w="9360">
            <a:solidFill>
              <a:srgbClr val="000000"/>
            </a:solidFill>
          </a:ln>
          <a:extLst>
            <a:ext uri="{FAA26D3D-D897-4be2-8F04-BA451C77F1D7}"/>
          </a:extLst>
        </p:spPr>
        <p:txBody>
          <a:bodyPr anchor="ctr"/>
          <a:lstStyle/>
          <a:p>
            <a:r>
              <a:rPr lang="en-US" dirty="0">
                <a:latin typeface="Arial" panose="020B0604020202020204" pitchFamily="34" charset="0"/>
                <a:ea typeface="ＭＳ Ｐゴシック" charset="0"/>
                <a:cs typeface="Arial" panose="020B0604020202020204" pitchFamily="34" charset="0"/>
              </a:rPr>
              <a:t>OS-23-Isaiah 1-12-Slide 87</a:t>
            </a:r>
          </a:p>
          <a:p>
            <a:r>
              <a:rPr lang="en-US" dirty="0">
                <a:latin typeface="Arial" panose="020B0604020202020204" pitchFamily="34" charset="0"/>
                <a:ea typeface="ＭＳ Ｐゴシック" charset="0"/>
                <a:cs typeface="Arial" panose="020B0604020202020204" pitchFamily="34" charset="0"/>
              </a:rPr>
              <a:t>OS-26-Ezekiel 1-39-Slide 247</a:t>
            </a:r>
          </a:p>
          <a:p>
            <a:r>
              <a:rPr lang="en-US" dirty="0">
                <a:latin typeface="Arial" panose="020B0604020202020204" pitchFamily="34" charset="0"/>
                <a:ea typeface="ＭＳ Ｐゴシック" charset="0"/>
                <a:cs typeface="Arial" panose="020B0604020202020204" pitchFamily="34" charset="0"/>
              </a:rPr>
              <a:t>OS-29-Joel-87</a:t>
            </a:r>
          </a:p>
          <a:p>
            <a:r>
              <a:rPr lang="en-US" dirty="0">
                <a:latin typeface="Arial" panose="020B0604020202020204" pitchFamily="34" charset="0"/>
                <a:ea typeface="ＭＳ Ｐゴシック" charset="0"/>
                <a:cs typeface="Arial" panose="020B0604020202020204" pitchFamily="34" charset="0"/>
              </a:rPr>
              <a:t>OS-31-Obadiah-142</a:t>
            </a:r>
          </a:p>
          <a:p>
            <a:r>
              <a:rPr lang="en-US" dirty="0">
                <a:latin typeface="Arial" panose="020B0604020202020204" pitchFamily="34" charset="0"/>
                <a:ea typeface="ＭＳ Ｐゴシック" charset="0"/>
                <a:cs typeface="Arial" panose="020B0604020202020204" pitchFamily="34" charset="0"/>
              </a:rPr>
              <a:t>OS-39-Zechariah-158, 168, 184</a:t>
            </a:r>
          </a:p>
          <a:p>
            <a:r>
              <a:rPr lang="en-US" dirty="0">
                <a:latin typeface="Arial" panose="020B0604020202020204" pitchFamily="34" charset="0"/>
                <a:ea typeface="ＭＳ Ｐゴシック" charset="0"/>
                <a:cs typeface="Arial" panose="020B0604020202020204" pitchFamily="34" charset="0"/>
              </a:rPr>
              <a:t>NS-22-Rev4-6-slide 117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ea typeface="ＭＳ Ｐゴシック" charset="0"/>
                <a:cs typeface="Arial" panose="020B0604020202020204" pitchFamily="34" charset="0"/>
              </a:rPr>
              <a:t>NS-22-Rev20-22-slide 137</a:t>
            </a:r>
          </a:p>
          <a:p>
            <a:endParaRPr lang="en-US" dirty="0">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82673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00E24C-0C6F-3044-8FED-727215EA8EA4}" type="slidenum">
              <a:rPr kumimoji="0" lang="en-US" sz="1200" b="0" i="0" u="none" strike="noStrike" kern="1200" cap="none" spc="0" normalizeH="0" baseline="0" noProof="0" smtClean="0">
                <a:ln>
                  <a:noFill/>
                </a:ln>
                <a:solidFill>
                  <a:srgbClr val="000000"/>
                </a:solidFill>
                <a:effectLst/>
                <a:uLnTx/>
                <a:uFillTx/>
                <a:latin typeface="Arial" charset="0"/>
                <a:ea typeface="Osaka"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30</a:t>
            </a:fld>
            <a:endParaRPr kumimoji="0" lang="en-US" sz="1200" b="0" i="0" u="none" strike="noStrike" kern="1200" cap="none" spc="0" normalizeH="0" baseline="0" noProof="0">
              <a:ln>
                <a:noFill/>
              </a:ln>
              <a:solidFill>
                <a:srgbClr val="000000"/>
              </a:solidFill>
              <a:effectLst/>
              <a:uLnTx/>
              <a:uFillTx/>
              <a:latin typeface="Arial" charset="0"/>
              <a:ea typeface="Osaka" charset="0"/>
              <a:cs typeface="+mn-cs"/>
            </a:endParaRPr>
          </a:p>
        </p:txBody>
      </p:sp>
    </p:spTree>
    <p:extLst>
      <p:ext uri="{BB962C8B-B14F-4D97-AF65-F5344CB8AC3E}">
        <p14:creationId xmlns:p14="http://schemas.microsoft.com/office/powerpoint/2010/main" val="25743035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7F00860-49F0-B048-BD92-2DFE676CB06C}"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41986" name="Rectangle 2"/>
          <p:cNvSpPr>
            <a:spLocks noGrp="1" noRot="1" noChangeAspect="1" noChangeArrowheads="1" noTextEdit="1"/>
          </p:cNvSpPr>
          <p:nvPr>
            <p:ph type="sldImg"/>
          </p:nvPr>
        </p:nvSpPr>
        <p:spPr>
          <a:ln/>
        </p:spPr>
      </p:sp>
      <p:sp>
        <p:nvSpPr>
          <p:cNvPr id="4198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08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8200B7-A729-A246-B8F8-C6072D21BCD9}"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00802" name="Rectangle 2"/>
          <p:cNvSpPr>
            <a:spLocks noGrp="1" noRot="1" noChangeAspect="1" noChangeArrowheads="1"/>
          </p:cNvSpPr>
          <p:nvPr>
            <p:ph type="sldImg"/>
          </p:nvPr>
        </p:nvSpPr>
        <p:spPr>
          <a:xfrm>
            <a:off x="1103313" y="676275"/>
            <a:ext cx="4603750" cy="3452813"/>
          </a:xfrm>
          <a:solidFill>
            <a:srgbClr val="FFFFFF"/>
          </a:solidFill>
          <a:ln/>
        </p:spPr>
      </p:sp>
      <p:sp>
        <p:nvSpPr>
          <p:cNvPr id="1100803"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Daniel 12:1-2 focuses on the nation of Israel with the promise of both resurrection and judgment associated with the return of Christ.</a:t>
            </a:r>
          </a:p>
          <a:p>
            <a:r>
              <a:rPr lang="en-US" dirty="0"/>
              <a:t>________________</a:t>
            </a:r>
          </a:p>
          <a:p>
            <a:r>
              <a:rPr lang="en-US" dirty="0"/>
              <a:t>ES-20-Resurrections &amp; Judgments-22</a:t>
            </a:r>
          </a:p>
          <a:p>
            <a:r>
              <a:rPr lang="en-US" dirty="0"/>
              <a:t>ES-29-Restoration of Israel-237</a:t>
            </a:r>
          </a:p>
          <a:p>
            <a:r>
              <a:rPr lang="en-US" dirty="0"/>
              <a:t>OS-27-Daniel-515</a:t>
            </a:r>
          </a:p>
          <a:p>
            <a:endParaRPr lang="en-US" dirty="0"/>
          </a:p>
        </p:txBody>
      </p:sp>
      <p:sp>
        <p:nvSpPr>
          <p:cNvPr id="4" name="Date Placeholder 3"/>
          <p:cNvSpPr>
            <a:spLocks noGrp="1"/>
          </p:cNvSpPr>
          <p:nvPr>
            <p:ph type="dt"/>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charset="0"/>
                <a:ea typeface="ＭＳ Ｐゴシック" charset="-128"/>
                <a:cs typeface="Arial Unicode MS" charset="0"/>
              </a:rPr>
              <a:t>10/06/10</a:t>
            </a:r>
          </a:p>
        </p:txBody>
      </p:sp>
      <p:sp>
        <p:nvSpPr>
          <p:cNvPr id="5" name="Slide Number Placeholder 4"/>
          <p:cNvSpPr>
            <a:spLocks noGrp="1"/>
          </p:cNvSpPr>
          <p:nvPr>
            <p:ph type="sldNum"/>
          </p:nvPr>
        </p:nvSpPr>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fld id="{E16927D3-97C0-5646-B64C-3E4122A0F397}" type="slidenum">
              <a:rPr kumimoji="0" lang="en-GB" sz="1200" b="0" i="0" u="none" strike="noStrike" kern="1200" cap="none" spc="0" normalizeH="0" baseline="0" noProof="0" smtClean="0">
                <a:ln>
                  <a:noFill/>
                </a:ln>
                <a:solidFill>
                  <a:srgbClr val="000000"/>
                </a:solidFill>
                <a:effectLst/>
                <a:uLnTx/>
                <a:uFillTx/>
                <a:latin typeface="Calibri" charset="0"/>
                <a:ea typeface="ＭＳ Ｐゴシック" charset="0"/>
              </a:rPr>
              <a:pPr marL="0" marR="0" lvl="0" indent="0" algn="r" defTabSz="449263" rtl="0" eaLnBrk="1" fontAlgn="base" latinLnBrk="0" hangingPunct="1">
                <a:lnSpc>
                  <a:spcPct val="100000"/>
                </a:lnSpc>
                <a:spcBef>
                  <a:spcPct val="0"/>
                </a:spcBef>
                <a:spcAft>
                  <a:spcPct val="0"/>
                </a:spcAft>
                <a:buClr>
                  <a:srgbClr val="000000"/>
                </a:buClr>
                <a:buSzPct val="100000"/>
                <a:buFont typeface="Calibri" charset="0"/>
                <a:buNone/>
                <a:tabLst>
                  <a:tab pos="723900" algn="l"/>
                  <a:tab pos="1447800" algn="l"/>
                  <a:tab pos="2171700" algn="l"/>
                  <a:tab pos="2895600" algn="l"/>
                </a:tabLst>
                <a:defRPr/>
              </a:pPr>
              <a:t>33</a:t>
            </a:fld>
            <a:endParaRPr kumimoji="0" lang="en-GB" sz="1200" b="0" i="0" u="none" strike="noStrike" kern="1200" cap="none" spc="0" normalizeH="0" baseline="0" noProof="0">
              <a:ln>
                <a:noFill/>
              </a:ln>
              <a:solidFill>
                <a:srgbClr val="000000"/>
              </a:solidFill>
              <a:effectLst/>
              <a:uLnTx/>
              <a:uFillTx/>
              <a:latin typeface="Calibri" charset="0"/>
              <a:ea typeface="ＭＳ Ｐゴシック" charset="0"/>
            </a:endParaRPr>
          </a:p>
        </p:txBody>
      </p:sp>
    </p:spTree>
    <p:extLst>
      <p:ext uri="{BB962C8B-B14F-4D97-AF65-F5344CB8AC3E}">
        <p14:creationId xmlns:p14="http://schemas.microsoft.com/office/powerpoint/2010/main" val="30248723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1279A930-78DE-9F4C-917D-22C6C61A2D8C}"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3986" name="Rectangle 2"/>
          <p:cNvSpPr>
            <a:spLocks noGrp="1" noRot="1" noChangeAspect="1" noChangeArrowheads="1" noTextEdit="1"/>
          </p:cNvSpPr>
          <p:nvPr>
            <p:ph type="sldImg"/>
          </p:nvPr>
        </p:nvSpPr>
        <p:spPr>
          <a:ln/>
        </p:spPr>
      </p:sp>
      <p:sp>
        <p:nvSpPr>
          <p:cNvPr id="553987"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00E24C-0C6F-3044-8FED-727215EA8EA4}" type="slidenum">
              <a:rPr kumimoji="0" lang="en-US" sz="1200" b="0" i="0" u="none" strike="noStrike" kern="1200" cap="none" spc="0" normalizeH="0" baseline="0" noProof="0" smtClean="0">
                <a:ln>
                  <a:noFill/>
                </a:ln>
                <a:solidFill>
                  <a:srgbClr val="000000"/>
                </a:solidFill>
                <a:effectLst/>
                <a:uLnTx/>
                <a:uFillTx/>
                <a:latin typeface="Arial" charset="0"/>
                <a:ea typeface="Osaka" charset="0"/>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sz="1200" b="0" i="0" u="none" strike="noStrike" kern="1200" cap="none" spc="0" normalizeH="0" baseline="0" noProof="0">
              <a:ln>
                <a:noFill/>
              </a:ln>
              <a:solidFill>
                <a:srgbClr val="000000"/>
              </a:solidFill>
              <a:effectLst/>
              <a:uLnTx/>
              <a:uFillTx/>
              <a:latin typeface="Arial" charset="0"/>
              <a:ea typeface="Osaka" charset="0"/>
            </a:endParaRPr>
          </a:p>
        </p:txBody>
      </p:sp>
    </p:spTree>
    <p:extLst>
      <p:ext uri="{BB962C8B-B14F-4D97-AF65-F5344CB8AC3E}">
        <p14:creationId xmlns:p14="http://schemas.microsoft.com/office/powerpoint/2010/main" val="6531573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Slide Image Placeholder 1"/>
          <p:cNvSpPr>
            <a:spLocks noGrp="1" noRot="1" noChangeAspect="1"/>
          </p:cNvSpPr>
          <p:nvPr>
            <p:ph type="sldImg"/>
          </p:nvPr>
        </p:nvSpPr>
        <p:spPr>
          <a:ln/>
        </p:spPr>
      </p:sp>
      <p:sp>
        <p:nvSpPr>
          <p:cNvPr id="180227" name="Notes Placeholder 2"/>
          <p:cNvSpPr>
            <a:spLocks noGrp="1"/>
          </p:cNvSpPr>
          <p:nvPr>
            <p:ph type="body" idx="1"/>
          </p:nvPr>
        </p:nvSpPr>
        <p:spPr>
          <a:xfrm>
            <a:off x="914400" y="4343400"/>
            <a:ext cx="5029200" cy="4600363"/>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r" rtl="1"/>
            <a:r>
              <a:rPr lang="ar-JO" sz="2400" baseline="30000" dirty="0">
                <a:latin typeface="Times New Roman" charset="0"/>
              </a:rPr>
              <a:t>"٣٢ وَٱلَّذِي يَخْطُرُ بِبَالِكُمْ لَنْ يَكُونَ، إِذْ تَقُولُونَ: نَكُونُ كَٱلْأُمَمِ، كَقَبَائِلِ ٱلْأَرَاضِي فَنَعْبُدُ ٱلْخَشَبَ وَٱلْحَجَرَ. ٣٣ حَيٌّ أَنَا، يَقُولُ ٱلسَّيِّدُ ٱلرَّبُّ، إِنِّي بِيَدٍ قَوِيَّةٍ وَبِذِرَاعٍ مَمْدُودَةٍ، وَبِسَخَطٍ مَسْكُوبٍ أَمْلِكُ عَلَيْكُمْ. ٣٤ وَأُخْرِجُكُمْ مِنْ بَيْنِ ٱلشُّعُوبِ، وَأَجْمَعُكُمْ مِنَ ٱلْأَرَاضِي ٱلَّتِي تَفَرَّقْتُمْ فِيهَا بِيَدٍ قَوِيَّةٍ وَبِذِرَاعٍ مَمْدُودَةٍ، وَبِسَخَطٍ مَسْكُوبٍ. ٣٥ وَآتِي بِكُمْ إِلَى بَرِّيَّةِ ٱلشُّعُوبِ، وَأُحَاكِمُكُمْ هُنَاكَ وَجْهًا لِوَجْهٍ. ٣٦ كَمَا حَاكَمْتُ آبَاءَكُمْ فِي بَرِّيَّةِ أَرْضِ مِصْرَ، كَذَلِكَ أُحَاكِمُكُمْ، يَقُولُ ٱلسَّيِّدُ ٱلرَّبُّ. ٣٧ وَأُمِرُّكُمْ تَحْتَ ٱلْعَصَا، وَأُدْخِلُكُمْ فِي رِبَاطِ ٱلْعَهْدِ. ٣٨ وَأَعْزِلُ مِنْكُمُ ٱلْمُتَمَرِّدِينَ وَٱلْعُصَاةَ عَلَيَّ. أُخْرِجُهُمْ مِنْ أَرْضِ غُرْبَتِهِمْ وَلَا يَدْخُلُونَ أَرْضَ إِسْرَائِيلَ، فَتَعْلَمُونَ أَنِّي أَنَا ٱلرَّبُّ." (حزقيال 20: 32- 38).</a:t>
            </a:r>
            <a:endParaRPr lang="en-US" sz="2400" dirty="0">
              <a:latin typeface="Times New Roman" charset="0"/>
            </a:endParaRPr>
          </a:p>
        </p:txBody>
      </p:sp>
      <p:sp>
        <p:nvSpPr>
          <p:cNvPr id="180228"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8C5D11-5D10-5C4B-98F5-56E6A8322FE9}" type="slidenum">
              <a:rPr kumimoji="0" lang="en-US" sz="1200" b="0" i="0" u="none" strike="noStrike" kern="1200" cap="none" spc="0" normalizeH="0" baseline="0" noProof="0">
                <a:ln>
                  <a:noFill/>
                </a:ln>
                <a:solidFill>
                  <a:prstClr val="black"/>
                </a:solidFill>
                <a:effectLst/>
                <a:uLnTx/>
                <a:uFillTx/>
                <a:latin typeface="Arial" charset="0"/>
                <a:ea typeface="Osaka" charset="0"/>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rial" charset="0"/>
              <a:ea typeface="Osaka"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15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BS Bible Study (Hermeneutics) in Arabic</a:t>
            </a:r>
          </a:p>
        </p:txBody>
      </p:sp>
    </p:spTree>
    <p:extLst>
      <p:ext uri="{BB962C8B-B14F-4D97-AF65-F5344CB8AC3E}">
        <p14:creationId xmlns:p14="http://schemas.microsoft.com/office/powerpoint/2010/main" val="8766817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D2D666-33BC-5F4A-963F-985126046F7F}"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6034" name="Rectangle 2"/>
          <p:cNvSpPr>
            <a:spLocks noGrp="1" noRot="1" noChangeAspect="1" noChangeArrowheads="1" noTextEdit="1"/>
          </p:cNvSpPr>
          <p:nvPr>
            <p:ph type="sldImg"/>
          </p:nvPr>
        </p:nvSpPr>
        <p:spPr>
          <a:ln/>
        </p:spPr>
      </p:sp>
      <p:sp>
        <p:nvSpPr>
          <p:cNvPr id="55603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6E92161-AA69-4441-9F55-BE367C1E67F3}"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58082" name="Rectangle 2"/>
          <p:cNvSpPr>
            <a:spLocks noGrp="1" noRot="1" noChangeAspect="1" noChangeArrowheads="1" noTextEdit="1"/>
          </p:cNvSpPr>
          <p:nvPr>
            <p:ph type="sldImg"/>
          </p:nvPr>
        </p:nvSpPr>
        <p:spPr>
          <a:ln/>
        </p:spPr>
      </p:sp>
      <p:sp>
        <p:nvSpPr>
          <p:cNvPr id="558083"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5DE8F966-92CF-2D4E-A8D8-3DE1AD7C7C86}"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0130" name="Rectangle 2"/>
          <p:cNvSpPr>
            <a:spLocks noGrp="1" noRot="1" noChangeAspect="1" noChangeArrowheads="1" noTextEdit="1"/>
          </p:cNvSpPr>
          <p:nvPr>
            <p:ph type="sldImg"/>
          </p:nvPr>
        </p:nvSpPr>
        <p:spPr>
          <a:ln/>
        </p:spPr>
      </p:sp>
      <p:sp>
        <p:nvSpPr>
          <p:cNvPr id="560131"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879E62FB-39C8-B547-9ADF-2B1A64909D82}" type="slidenum">
              <a:rPr kumimoji="0" lang="zh-CN" alt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altLang="zh-CN"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562178" name="Rectangle 2"/>
          <p:cNvSpPr>
            <a:spLocks noGrp="1" noRot="1" noChangeAspect="1" noChangeArrowheads="1" noTextEdit="1"/>
          </p:cNvSpPr>
          <p:nvPr>
            <p:ph type="sldImg"/>
          </p:nvPr>
        </p:nvSpPr>
        <p:spPr>
          <a:ln/>
        </p:spPr>
      </p:sp>
      <p:sp>
        <p:nvSpPr>
          <p:cNvPr id="56217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sq">
                <a:solidFill>
                  <a:srgbClr val="000000"/>
                </a:solidFill>
                <a:miter lim="800000"/>
                <a:headEnd type="none" w="sm" len="sm"/>
                <a:tailEnd type="none" w="sm" len="sm"/>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05E6070-0C9F-6B4B-BFED-8BB16BBA360A}" type="slidenum">
              <a:rPr kumimoji="0" lang="zh-CN" alt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545794" name="Rectangle 2"/>
          <p:cNvSpPr>
            <a:spLocks noGrp="1" noRot="1" noChangeAspect="1" noChangeArrowheads="1" noTextEdit="1"/>
          </p:cNvSpPr>
          <p:nvPr>
            <p:ph type="sldImg"/>
          </p:nvPr>
        </p:nvSpPr>
        <p:spPr>
          <a:ln/>
        </p:spPr>
      </p:sp>
      <p:sp>
        <p:nvSpPr>
          <p:cNvPr id="545795" name="Rectangle 3"/>
          <p:cNvSpPr>
            <a:spLocks noGrp="1" noChangeArrowheads="1"/>
          </p:cNvSpPr>
          <p:nvPr>
            <p:ph type="body" idx="1"/>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sq">
                <a:solidFill>
                  <a:srgbClr val="000000"/>
                </a:solidFill>
                <a:miter lim="800000"/>
                <a:headEnd type="none" w="sm" len="sm"/>
                <a:tailEnd type="none" w="sm" len="sm"/>
              </a14:hiddenLine>
            </a:ext>
            <a:ext uri="{FAA26D3D-D897-4be2-8F04-BA451C77F1D7}">
              <ma14:placeholderFlag xmlns="" xmlns:ma14="http://schemas.microsoft.com/office/mac/drawingml/2011/main" val="1"/>
            </a:ext>
          </a:extLst>
        </p:spPr>
        <p:txBody>
          <a:bodyPr/>
          <a:lstStyle/>
          <a:p>
            <a:pPr eaLnBrk="1" hangingPunct="1"/>
            <a:endParaRPr lang="zh-CN" altLang="en-US">
              <a:latin typeface="Times New Roman"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0994" name="Rectangle 3"/>
          <p:cNvSpPr>
            <a:spLocks noGrp="1" noChangeArrowheads="1"/>
          </p:cNvSpPr>
          <p:nvPr>
            <p:ph type="dt"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r>
              <a:rPr kumimoji="0" lang="en-GB" sz="1200" b="0" i="0" u="none" strike="noStrike" kern="1200" cap="none" spc="0" normalizeH="0" baseline="0" noProof="0">
                <a:ln>
                  <a:noFill/>
                </a:ln>
                <a:solidFill>
                  <a:srgbClr val="000000"/>
                </a:solidFill>
                <a:effectLst/>
                <a:uLnTx/>
                <a:uFillTx/>
                <a:latin typeface="Calibri" pitchFamily="34" charset="0"/>
                <a:ea typeface="Arial Unicode MS" pitchFamily="34" charset="-128"/>
                <a:cs typeface="Arial Unicode MS" pitchFamily="34" charset="-128"/>
              </a:rPr>
              <a:t>10/06/10</a:t>
            </a:r>
          </a:p>
        </p:txBody>
      </p:sp>
      <p:sp>
        <p:nvSpPr>
          <p:cNvPr id="340995" name="Rectangle 7"/>
          <p:cNvSpPr>
            <a:spLocks noGrp="1" noChangeArrowheads="1"/>
          </p:cNvSpPr>
          <p:nvPr>
            <p:ph type="sldNum" sz="quarter"/>
          </p:nvPr>
        </p:nvSpPr>
        <p:spPr>
          <a:noFill/>
        </p:spPr>
        <p:txBody>
          <a:bodyPr/>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fld id="{5A70B7C4-D61B-4011-B8FD-7489B93CA286}" type="slidenum">
              <a:rPr kumimoji="0" lang="en-GB" sz="1200" b="0" i="0" u="none" strike="noStrike" kern="1200" cap="none" spc="0" normalizeH="0" baseline="0" noProof="0" smtClean="0">
                <a:ln>
                  <a:noFill/>
                </a:ln>
                <a:solidFill>
                  <a:srgbClr val="000000"/>
                </a:solidFill>
                <a:effectLst/>
                <a:uLnTx/>
                <a:uFillTx/>
                <a:latin typeface="Calibri" pitchFamily="34" charset="0"/>
                <a:ea typeface="MS PGothic" pitchFamily="34" charset="-128"/>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723900" algn="l"/>
                  <a:tab pos="1447800" algn="l"/>
                  <a:tab pos="2171700" algn="l"/>
                  <a:tab pos="28956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endParaRPr>
          </a:p>
        </p:txBody>
      </p:sp>
      <p:sp>
        <p:nvSpPr>
          <p:cNvPr id="340996" name="Text Box 1"/>
          <p:cNvSpPr txBox="1">
            <a:spLocks noChangeArrowheads="1"/>
          </p:cNvSpPr>
          <p:nvPr/>
        </p:nvSpPr>
        <p:spPr bwMode="auto">
          <a:xfrm>
            <a:off x="3884613" y="8685213"/>
            <a:ext cx="2971800" cy="457200"/>
          </a:xfrm>
          <a:prstGeom prst="rect">
            <a:avLst/>
          </a:prstGeom>
          <a:noFill/>
          <a:ln w="9525">
            <a:noFill/>
            <a:miter lim="800000"/>
            <a:headEnd/>
            <a:tailEnd/>
          </a:ln>
        </p:spPr>
        <p:txBody>
          <a:bodyPr lIns="90000" tIns="46800" rIns="90000" bIns="46800" anchor="b"/>
          <a:lstStyle/>
          <a:p>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fld id="{719D5844-4FA1-459D-800F-53C3AB1CF652}" type="slidenum">
              <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449263" rtl="0" eaLnBrk="1" fontAlgn="base" latinLnBrk="0" hangingPunct="1">
                <a:lnSpc>
                  <a:spcPct val="100000"/>
                </a:lnSpc>
                <a:spcBef>
                  <a:spcPct val="0"/>
                </a:spcBef>
                <a:spcAft>
                  <a:spcPct val="0"/>
                </a:spcAft>
                <a:buClr>
                  <a:srgbClr val="000000"/>
                </a:buClr>
                <a:buSzPct val="100000"/>
                <a:buFont typeface="Calibri"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t>9</a:t>
            </a:fld>
            <a:endParaRPr kumimoji="0" lang="en-GB"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40997" name="Text Box 2"/>
          <p:cNvSpPr txBox="1">
            <a:spLocks noChangeArrowheads="1"/>
          </p:cNvSpPr>
          <p:nvPr/>
        </p:nvSpPr>
        <p:spPr bwMode="auto">
          <a:xfrm>
            <a:off x="1143000" y="685800"/>
            <a:ext cx="4572000" cy="3429000"/>
          </a:xfrm>
          <a:prstGeom prst="rect">
            <a:avLst/>
          </a:prstGeom>
          <a:solidFill>
            <a:srgbClr val="FFFFFF"/>
          </a:solidFill>
          <a:ln w="9525">
            <a:solidFill>
              <a:srgbClr val="000000"/>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US" sz="2400" b="0"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40998" name="Rectangle 3"/>
          <p:cNvSpPr>
            <a:spLocks noGrp="1" noChangeArrowheads="1"/>
          </p:cNvSpPr>
          <p:nvPr>
            <p:ph type="body"/>
          </p:nvPr>
        </p:nvSpPr>
        <p:spPr>
          <a:xfrm>
            <a:off x="685800" y="4343400"/>
            <a:ext cx="5486400" cy="4124325"/>
          </a:xfrm>
          <a:solidFill>
            <a:srgbClr val="FFFFFF"/>
          </a:solidFill>
          <a:ln w="9360">
            <a:solidFill>
              <a:srgbClr val="000000"/>
            </a:solidFill>
            <a:miter lim="800000"/>
          </a:ln>
        </p:spPr>
        <p:txBody>
          <a:bodyPr wrap="none" anchor="ctr"/>
          <a:lstStyle/>
          <a:p>
            <a:endParaRPr lang="en-US">
              <a:latin typeface="Times New Roman" pitchFamily="18" charset="0"/>
            </a:endParaRPr>
          </a:p>
        </p:txBody>
      </p:sp>
    </p:spTree>
    <p:extLst>
      <p:ext uri="{BB962C8B-B14F-4D97-AF65-F5344CB8AC3E}">
        <p14:creationId xmlns:p14="http://schemas.microsoft.com/office/powerpoint/2010/main" val="10419944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04348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37347788"/>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42DC4C5-FA4F-5B43-A9A3-BFED65F2CF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441132391"/>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36DDB975-24E6-694F-A8B4-F9E6DB8002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56544092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426F55F-0C20-3D4C-96EA-5800E10802B2}"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0384494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177413CC-8ED2-3144-B639-622BF07E613E}"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0443108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213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269B7AB-57F6-AF49-98C5-781486D1243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30766869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9A546A1-B38D-3147-845C-ABBC4C465E5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662906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75809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914235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9571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38345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9962704"/>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613869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16562159"/>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795825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1710439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01A1FA-E421-9349-8557-55724CE7ED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38754700"/>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D05C500-2FF2-7C42-9F0B-DFEC83D119C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4516382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66081551"/>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36134968"/>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defRPr>
            </a:lvl1pPr>
          </a:lstStyle>
          <a:p>
            <a:pPr>
              <a:defRPr/>
            </a:pPr>
            <a:fld id="{DDF04EF2-DA00-4EDA-BAD3-8884E487DAF0}" type="slidenum">
              <a:rPr lang="en-GB"/>
              <a:pPr>
                <a:defRPr/>
              </a:pPr>
              <a:t>‹#›</a:t>
            </a:fld>
            <a:endParaRPr lang="en-GB"/>
          </a:p>
        </p:txBody>
      </p:sp>
    </p:spTree>
    <p:extLst>
      <p:ext uri="{BB962C8B-B14F-4D97-AF65-F5344CB8AC3E}">
        <p14:creationId xmlns:p14="http://schemas.microsoft.com/office/powerpoint/2010/main" val="213737629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ABD6A1DF-770F-473D-970E-9986BE9A6D86}" type="slidenum">
              <a:rPr lang="en-GB"/>
              <a:pPr>
                <a:defRPr/>
              </a:pPr>
              <a:t>‹#›</a:t>
            </a:fld>
            <a:endParaRPr lang="en-GB"/>
          </a:p>
        </p:txBody>
      </p:sp>
    </p:spTree>
    <p:extLst>
      <p:ext uri="{BB962C8B-B14F-4D97-AF65-F5344CB8AC3E}">
        <p14:creationId xmlns:p14="http://schemas.microsoft.com/office/powerpoint/2010/main" val="3547378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0478F21-F95A-2040-8AD3-6B55E4DAD13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5549425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ACB84B0-55DC-4F3E-B6A2-6A79170344A8}" type="slidenum">
              <a:rPr lang="en-GB"/>
              <a:pPr>
                <a:defRPr/>
              </a:pPr>
              <a:t>‹#›</a:t>
            </a:fld>
            <a:endParaRPr lang="en-GB"/>
          </a:p>
        </p:txBody>
      </p:sp>
    </p:spTree>
    <p:extLst>
      <p:ext uri="{BB962C8B-B14F-4D97-AF65-F5344CB8AC3E}">
        <p14:creationId xmlns:p14="http://schemas.microsoft.com/office/powerpoint/2010/main" val="1963802044"/>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2CFF074F-28D0-454D-A628-9F5CF0BAFBFD}" type="slidenum">
              <a:rPr lang="en-GB"/>
              <a:pPr>
                <a:defRPr/>
              </a:pPr>
              <a:t>‹#›</a:t>
            </a:fld>
            <a:endParaRPr lang="en-GB"/>
          </a:p>
        </p:txBody>
      </p:sp>
    </p:spTree>
    <p:extLst>
      <p:ext uri="{BB962C8B-B14F-4D97-AF65-F5344CB8AC3E}">
        <p14:creationId xmlns:p14="http://schemas.microsoft.com/office/powerpoint/2010/main" val="363763629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BA7EB160-183A-46AD-9329-984C97F8B2D1}" type="slidenum">
              <a:rPr lang="en-GB"/>
              <a:pPr>
                <a:defRPr/>
              </a:pPr>
              <a:t>‹#›</a:t>
            </a:fld>
            <a:endParaRPr lang="en-GB"/>
          </a:p>
        </p:txBody>
      </p:sp>
    </p:spTree>
    <p:extLst>
      <p:ext uri="{BB962C8B-B14F-4D97-AF65-F5344CB8AC3E}">
        <p14:creationId xmlns:p14="http://schemas.microsoft.com/office/powerpoint/2010/main" val="291665238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905AB801-EBC0-461D-BD09-107159641779}" type="slidenum">
              <a:rPr lang="en-GB"/>
              <a:pPr>
                <a:defRPr/>
              </a:pPr>
              <a:t>‹#›</a:t>
            </a:fld>
            <a:endParaRPr lang="en-GB"/>
          </a:p>
        </p:txBody>
      </p:sp>
    </p:spTree>
    <p:extLst>
      <p:ext uri="{BB962C8B-B14F-4D97-AF65-F5344CB8AC3E}">
        <p14:creationId xmlns:p14="http://schemas.microsoft.com/office/powerpoint/2010/main" val="403561474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FF3680F5-4BDB-4042-A7B2-475DDFEB59C3}" type="slidenum">
              <a:rPr lang="en-GB"/>
              <a:pPr>
                <a:defRPr/>
              </a:pPr>
              <a:t>‹#›</a:t>
            </a:fld>
            <a:endParaRPr lang="en-GB"/>
          </a:p>
        </p:txBody>
      </p:sp>
    </p:spTree>
    <p:extLst>
      <p:ext uri="{BB962C8B-B14F-4D97-AF65-F5344CB8AC3E}">
        <p14:creationId xmlns:p14="http://schemas.microsoft.com/office/powerpoint/2010/main" val="2783185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36FBB3B4-4251-4876-82FC-16C52E3274B7}" type="slidenum">
              <a:rPr lang="en-GB"/>
              <a:pPr>
                <a:defRPr/>
              </a:pPr>
              <a:t>‹#›</a:t>
            </a:fld>
            <a:endParaRPr lang="en-GB"/>
          </a:p>
        </p:txBody>
      </p:sp>
    </p:spTree>
    <p:extLst>
      <p:ext uri="{BB962C8B-B14F-4D97-AF65-F5344CB8AC3E}">
        <p14:creationId xmlns:p14="http://schemas.microsoft.com/office/powerpoint/2010/main" val="35288319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FA1C9633-4DBA-41D1-BBEA-341ACFCC54A2}" type="slidenum">
              <a:rPr lang="en-GB"/>
              <a:pPr>
                <a:defRPr/>
              </a:pPr>
              <a:t>‹#›</a:t>
            </a:fld>
            <a:endParaRPr lang="en-GB"/>
          </a:p>
        </p:txBody>
      </p:sp>
    </p:spTree>
    <p:extLst>
      <p:ext uri="{BB962C8B-B14F-4D97-AF65-F5344CB8AC3E}">
        <p14:creationId xmlns:p14="http://schemas.microsoft.com/office/powerpoint/2010/main" val="78102327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0B25AD8F-4150-40EC-9259-A0080A2AAAFA}" type="slidenum">
              <a:rPr lang="en-GB"/>
              <a:pPr>
                <a:defRPr/>
              </a:pPr>
              <a:t>‹#›</a:t>
            </a:fld>
            <a:endParaRPr lang="en-GB"/>
          </a:p>
        </p:txBody>
      </p:sp>
    </p:spTree>
    <p:extLst>
      <p:ext uri="{BB962C8B-B14F-4D97-AF65-F5344CB8AC3E}">
        <p14:creationId xmlns:p14="http://schemas.microsoft.com/office/powerpoint/2010/main" val="131527852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C663FF96-1C93-41DB-96E7-C65FFC159DE6}" type="slidenum">
              <a:rPr lang="en-GB"/>
              <a:pPr>
                <a:defRPr/>
              </a:pPr>
              <a:t>‹#›</a:t>
            </a:fld>
            <a:endParaRPr lang="en-GB"/>
          </a:p>
        </p:txBody>
      </p:sp>
    </p:spTree>
    <p:extLst>
      <p:ext uri="{BB962C8B-B14F-4D97-AF65-F5344CB8AC3E}">
        <p14:creationId xmlns:p14="http://schemas.microsoft.com/office/powerpoint/2010/main" val="90586763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1513" cy="548481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609600"/>
            <a:ext cx="5676900" cy="54848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9C128213-389A-4145-9460-8650AB810D64}" type="slidenum">
              <a:rPr lang="en-GB"/>
              <a:pPr>
                <a:defRPr/>
              </a:pPr>
              <a:t>‹#›</a:t>
            </a:fld>
            <a:endParaRPr lang="en-GB"/>
          </a:p>
        </p:txBody>
      </p:sp>
    </p:spTree>
    <p:extLst>
      <p:ext uri="{BB962C8B-B14F-4D97-AF65-F5344CB8AC3E}">
        <p14:creationId xmlns:p14="http://schemas.microsoft.com/office/powerpoint/2010/main" val="28041096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B29822C-117F-EC4C-A226-3ED541EDA32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463298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eaLnBrk="0" hangingPunct="0">
              <a:defRPr/>
            </a:lvl1pPr>
          </a:lstStyle>
          <a:p>
            <a:pPr>
              <a:defRPr/>
            </a:pPr>
            <a:fld id="{4B8CB82C-34B6-2846-AEA4-C759759D8BC0}" type="slidenum">
              <a:rPr lang="en-GB"/>
              <a:pPr>
                <a:defRPr/>
              </a:pPr>
              <a:t>‹#›</a:t>
            </a:fld>
            <a:endParaRPr lang="en-GB"/>
          </a:p>
        </p:txBody>
      </p:sp>
    </p:spTree>
    <p:extLst>
      <p:ext uri="{BB962C8B-B14F-4D97-AF65-F5344CB8AC3E}">
        <p14:creationId xmlns:p14="http://schemas.microsoft.com/office/powerpoint/2010/main" val="245792108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a:defRPr>
                <a:ea typeface="ＭＳ Ｐゴシック" charset="-128"/>
                <a:cs typeface="ＭＳ Ｐゴシック" charset="-128"/>
              </a:defRPr>
            </a:lvl1pPr>
          </a:lstStyle>
          <a:p>
            <a:pPr defTabSz="914400" eaLnBrk="0" fontAlgn="base" hangingPunct="0">
              <a:spcBef>
                <a:spcPct val="0"/>
              </a:spcBef>
              <a:spcAft>
                <a:spcPct val="0"/>
              </a:spcAft>
              <a:defRPr/>
            </a:pPr>
            <a:endParaRPr lang="en-US" sz="2400">
              <a:solidFill>
                <a:srgbClr val="000000"/>
              </a:solidFill>
              <a:latin typeface="Comic Sans MS" charset="0"/>
            </a:endParaRPr>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4F882DC-A56C-A543-AF32-A75A5CB010F5}" type="slidenum">
              <a:rPr lang="en-US"/>
              <a:pPr>
                <a:defRPr/>
              </a:pPr>
              <a:t>‹#›</a:t>
            </a:fld>
            <a:endParaRPr lang="en-US"/>
          </a:p>
        </p:txBody>
      </p:sp>
    </p:spTree>
    <p:extLst>
      <p:ext uri="{BB962C8B-B14F-4D97-AF65-F5344CB8AC3E}">
        <p14:creationId xmlns:p14="http://schemas.microsoft.com/office/powerpoint/2010/main" val="255868181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buFont typeface="Times New Roman" charset="0"/>
              <a:buNone/>
              <a:defRPr>
                <a:latin typeface="Times New Roman" charset="0"/>
                <a:ea typeface="ＭＳ Ｐゴシック"/>
                <a:cs typeface="ＭＳ Ｐゴシック" charset="0"/>
              </a:defRPr>
            </a:lvl1pPr>
          </a:lstStyle>
          <a:p>
            <a:pPr>
              <a:defRPr/>
            </a:pPr>
            <a:fld id="{D91A8625-AF82-429B-8F2C-93AC01B6EA2B}" type="slidenum">
              <a:rPr lang="en-GB"/>
              <a:pPr>
                <a:defRPr/>
              </a:pPr>
              <a:t>‹#›</a:t>
            </a:fld>
            <a:endParaRPr lang="en-GB"/>
          </a:p>
        </p:txBody>
      </p:sp>
    </p:spTree>
    <p:extLst>
      <p:ext uri="{BB962C8B-B14F-4D97-AF65-F5344CB8AC3E}">
        <p14:creationId xmlns:p14="http://schemas.microsoft.com/office/powerpoint/2010/main" val="3575933364"/>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9DA466-E174-2A4D-8BC1-1A923183E86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3490831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37F128A-71A8-F24C-8708-21CF8B31CF7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27949419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422CEAE-B996-1D47-BB7C-1226F26CFBAC}"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03314520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7AAB86-A719-5442-9A85-2170EB61ED58}"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369433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A1A0198-DB20-264E-A485-FF6ADE1A8AC5}"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93077229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0F328DE-0AD9-5845-8C5F-E564C17435C0}"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16775839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4" name="Rectangle 6"/>
          <p:cNvSpPr>
            <a:spLocks noGrp="1" noChangeArrowheads="1"/>
          </p:cNvSpPr>
          <p:nvPr>
            <p:ph type="sldNum" sz="quarter" idx="12"/>
          </p:nvPr>
        </p:nvSpPr>
        <p:spPr>
          <a:ln/>
        </p:spPr>
        <p:txBody>
          <a:bodyPr/>
          <a:lstStyle>
            <a:lvl1pPr>
              <a:defRPr/>
            </a:lvl1pPr>
          </a:lstStyle>
          <a:p>
            <a:pPr>
              <a:defRPr/>
            </a:pPr>
            <a:fld id="{BEF025A2-6608-CF48-A17A-EAB1BD0F8F7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34823443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30C07D2-E607-114F-A661-7F685E5A3C43}" type="slidenum">
              <a:rPr lang="en-US" altLang="zh-TW"/>
              <a:pPr>
                <a:defRPr/>
              </a:pPr>
              <a:t>‹#›</a:t>
            </a:fld>
            <a:endParaRPr lang="en-US" altLang="zh-TW"/>
          </a:p>
        </p:txBody>
      </p:sp>
    </p:spTree>
    <p:extLst>
      <p:ext uri="{BB962C8B-B14F-4D97-AF65-F5344CB8AC3E}">
        <p14:creationId xmlns:p14="http://schemas.microsoft.com/office/powerpoint/2010/main" val="3275565198"/>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4977EF-8F63-8F4E-9DC6-FE240416BF13}"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4193543696"/>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3C281F8-BAF1-7A42-BFE2-FE6E4C3DFC5D}"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3842839321"/>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298609C-63CA-274F-A3BB-B6FB5699CC29}"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5225672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cs typeface="Aria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cs typeface="Aria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31668DD-B9AB-264A-A414-D9BC5CF17616}" type="slidenum">
              <a:rPr lang="en-US">
                <a:solidFill>
                  <a:srgbClr val="000000"/>
                </a:solidFill>
                <a:cs typeface="Arial"/>
              </a:rPr>
              <a:pPr>
                <a:defRPr/>
              </a:pPr>
              <a:t>‹#›</a:t>
            </a:fld>
            <a:endParaRPr lang="en-US">
              <a:solidFill>
                <a:srgbClr val="000000"/>
              </a:solidFill>
              <a:cs typeface="Arial"/>
            </a:endParaRPr>
          </a:p>
        </p:txBody>
      </p:sp>
    </p:spTree>
    <p:extLst>
      <p:ext uri="{BB962C8B-B14F-4D97-AF65-F5344CB8AC3E}">
        <p14:creationId xmlns:p14="http://schemas.microsoft.com/office/powerpoint/2010/main" val="204322028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DFD37F98-8FA9-434B-A38E-C85205B897F4}" type="slidenum">
              <a:rPr lang="en-US"/>
              <a:pPr>
                <a:defRPr/>
              </a:pPr>
              <a:t>‹#›</a:t>
            </a:fld>
            <a:endParaRPr lang="en-US"/>
          </a:p>
        </p:txBody>
      </p:sp>
    </p:spTree>
    <p:extLst>
      <p:ext uri="{BB962C8B-B14F-4D97-AF65-F5344CB8AC3E}">
        <p14:creationId xmlns:p14="http://schemas.microsoft.com/office/powerpoint/2010/main" val="1212000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5A22D3-D5CF-9C48-9143-DC0865A42ED3}" type="slidenum">
              <a:rPr lang="en-US"/>
              <a:pPr>
                <a:defRPr/>
              </a:pPr>
              <a:t>‹#›</a:t>
            </a:fld>
            <a:endParaRPr lang="en-US"/>
          </a:p>
        </p:txBody>
      </p:sp>
    </p:spTree>
    <p:extLst>
      <p:ext uri="{BB962C8B-B14F-4D97-AF65-F5344CB8AC3E}">
        <p14:creationId xmlns:p14="http://schemas.microsoft.com/office/powerpoint/2010/main" val="178484481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891B66-125E-A74C-A009-CCD4ECCB33E5}" type="slidenum">
              <a:rPr lang="en-US"/>
              <a:pPr>
                <a:defRPr/>
              </a:pPr>
              <a:t>‹#›</a:t>
            </a:fld>
            <a:endParaRPr lang="en-US"/>
          </a:p>
        </p:txBody>
      </p:sp>
    </p:spTree>
    <p:extLst>
      <p:ext uri="{BB962C8B-B14F-4D97-AF65-F5344CB8AC3E}">
        <p14:creationId xmlns:p14="http://schemas.microsoft.com/office/powerpoint/2010/main" val="1405969963"/>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B647B0-EB42-0E41-B516-F7F06BA8B7F7}" type="slidenum">
              <a:rPr lang="en-US"/>
              <a:pPr>
                <a:defRPr/>
              </a:pPr>
              <a:t>‹#›</a:t>
            </a:fld>
            <a:endParaRPr lang="en-US"/>
          </a:p>
        </p:txBody>
      </p:sp>
    </p:spTree>
    <p:extLst>
      <p:ext uri="{BB962C8B-B14F-4D97-AF65-F5344CB8AC3E}">
        <p14:creationId xmlns:p14="http://schemas.microsoft.com/office/powerpoint/2010/main" val="90500416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9" name="Rectangle 6"/>
          <p:cNvSpPr>
            <a:spLocks noGrp="1" noChangeArrowheads="1"/>
          </p:cNvSpPr>
          <p:nvPr>
            <p:ph type="sldNum" sz="quarter" idx="12"/>
          </p:nvPr>
        </p:nvSpPr>
        <p:spPr>
          <a:ln/>
        </p:spPr>
        <p:txBody>
          <a:bodyPr/>
          <a:lstStyle>
            <a:lvl1pPr>
              <a:defRPr/>
            </a:lvl1pPr>
          </a:lstStyle>
          <a:p>
            <a:pPr>
              <a:defRPr/>
            </a:pPr>
            <a:fld id="{2B887D7B-6D52-3249-A345-87F30DD99DCC}" type="slidenum">
              <a:rPr lang="en-US"/>
              <a:pPr>
                <a:defRPr/>
              </a:pPr>
              <a:t>‹#›</a:t>
            </a:fld>
            <a:endParaRPr lang="en-US"/>
          </a:p>
        </p:txBody>
      </p:sp>
    </p:spTree>
    <p:extLst>
      <p:ext uri="{BB962C8B-B14F-4D97-AF65-F5344CB8AC3E}">
        <p14:creationId xmlns:p14="http://schemas.microsoft.com/office/powerpoint/2010/main" val="185652725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5" name="Rectangle 6"/>
          <p:cNvSpPr>
            <a:spLocks noGrp="1" noChangeArrowheads="1"/>
          </p:cNvSpPr>
          <p:nvPr>
            <p:ph type="sldNum" sz="quarter" idx="12"/>
          </p:nvPr>
        </p:nvSpPr>
        <p:spPr>
          <a:ln/>
        </p:spPr>
        <p:txBody>
          <a:bodyPr/>
          <a:lstStyle>
            <a:lvl1pPr>
              <a:defRPr/>
            </a:lvl1pPr>
          </a:lstStyle>
          <a:p>
            <a:pPr>
              <a:defRPr/>
            </a:pPr>
            <a:fld id="{6E8540A5-D4B9-2740-A2AF-4D2C8F1737E4}" type="slidenum">
              <a:rPr lang="en-US"/>
              <a:pPr>
                <a:defRPr/>
              </a:pPr>
              <a:t>‹#›</a:t>
            </a:fld>
            <a:endParaRPr lang="en-US"/>
          </a:p>
        </p:txBody>
      </p:sp>
    </p:spTree>
    <p:extLst>
      <p:ext uri="{BB962C8B-B14F-4D97-AF65-F5344CB8AC3E}">
        <p14:creationId xmlns:p14="http://schemas.microsoft.com/office/powerpoint/2010/main" val="19833910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04E6FBB9-1C86-DD46-9C12-6486398DA0D9}" type="slidenum">
              <a:rPr lang="en-US" altLang="zh-TW"/>
              <a:pPr>
                <a:defRPr/>
              </a:pPr>
              <a:t>‹#›</a:t>
            </a:fld>
            <a:endParaRPr lang="en-US" altLang="zh-TW"/>
          </a:p>
        </p:txBody>
      </p:sp>
    </p:spTree>
    <p:extLst>
      <p:ext uri="{BB962C8B-B14F-4D97-AF65-F5344CB8AC3E}">
        <p14:creationId xmlns:p14="http://schemas.microsoft.com/office/powerpoint/2010/main" val="195682933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B82AED-71B3-5140-93EF-DDF67784C394}" type="slidenum">
              <a:rPr lang="en-US"/>
              <a:pPr>
                <a:defRPr/>
              </a:pPr>
              <a:t>‹#›</a:t>
            </a:fld>
            <a:endParaRPr lang="en-US"/>
          </a:p>
        </p:txBody>
      </p:sp>
    </p:spTree>
    <p:extLst>
      <p:ext uri="{BB962C8B-B14F-4D97-AF65-F5344CB8AC3E}">
        <p14:creationId xmlns:p14="http://schemas.microsoft.com/office/powerpoint/2010/main" val="151771055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6B6459-9F3F-9C46-B14D-53D0F676AFB3}" type="slidenum">
              <a:rPr lang="en-US"/>
              <a:pPr>
                <a:defRPr/>
              </a:pPr>
              <a:t>‹#›</a:t>
            </a:fld>
            <a:endParaRPr lang="en-US"/>
          </a:p>
        </p:txBody>
      </p:sp>
    </p:spTree>
    <p:extLst>
      <p:ext uri="{BB962C8B-B14F-4D97-AF65-F5344CB8AC3E}">
        <p14:creationId xmlns:p14="http://schemas.microsoft.com/office/powerpoint/2010/main" val="331254222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7" name="Rectangle 6"/>
          <p:cNvSpPr>
            <a:spLocks noGrp="1" noChangeArrowheads="1"/>
          </p:cNvSpPr>
          <p:nvPr>
            <p:ph type="sldNum" sz="quarter" idx="12"/>
          </p:nvPr>
        </p:nvSpPr>
        <p:spPr>
          <a:ln/>
        </p:spPr>
        <p:txBody>
          <a:bodyPr/>
          <a:lstStyle>
            <a:lvl1pPr>
              <a:defRPr/>
            </a:lvl1pPr>
          </a:lstStyle>
          <a:p>
            <a:pPr>
              <a:defRPr/>
            </a:pPr>
            <a:fld id="{E1CBC547-61BB-A745-A7D4-25E85225FE68}" type="slidenum">
              <a:rPr lang="en-US"/>
              <a:pPr>
                <a:defRPr/>
              </a:pPr>
              <a:t>‹#›</a:t>
            </a:fld>
            <a:endParaRPr lang="en-US"/>
          </a:p>
        </p:txBody>
      </p:sp>
    </p:spTree>
    <p:extLst>
      <p:ext uri="{BB962C8B-B14F-4D97-AF65-F5344CB8AC3E}">
        <p14:creationId xmlns:p14="http://schemas.microsoft.com/office/powerpoint/2010/main" val="183739419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2A9F9AEE-64AB-1E41-BA63-1F8A16BB5ABE}" type="slidenum">
              <a:rPr lang="en-US"/>
              <a:pPr>
                <a:defRPr/>
              </a:pPr>
              <a:t>‹#›</a:t>
            </a:fld>
            <a:endParaRPr lang="en-US"/>
          </a:p>
        </p:txBody>
      </p:sp>
    </p:spTree>
    <p:extLst>
      <p:ext uri="{BB962C8B-B14F-4D97-AF65-F5344CB8AC3E}">
        <p14:creationId xmlns:p14="http://schemas.microsoft.com/office/powerpoint/2010/main" val="220913349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Arial Black"/>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Arial Black"/>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B5D99E-2512-EE44-95C4-F91D6343D138}" type="slidenum">
              <a:rPr lang="en-US"/>
              <a:pPr>
                <a:defRPr/>
              </a:pPr>
              <a:t>‹#›</a:t>
            </a:fld>
            <a:endParaRPr lang="en-US"/>
          </a:p>
        </p:txBody>
      </p:sp>
    </p:spTree>
    <p:extLst>
      <p:ext uri="{BB962C8B-B14F-4D97-AF65-F5344CB8AC3E}">
        <p14:creationId xmlns:p14="http://schemas.microsoft.com/office/powerpoint/2010/main" val="65438146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56141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358740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321439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0820447"/>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916135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8E3033E6-B12B-6E43-A100-DEE5094177EA}" type="slidenum">
              <a:rPr lang="en-US" altLang="zh-TW"/>
              <a:pPr>
                <a:defRPr/>
              </a:pPr>
              <a:t>‹#›</a:t>
            </a:fld>
            <a:endParaRPr lang="en-US" altLang="zh-TW"/>
          </a:p>
        </p:txBody>
      </p:sp>
    </p:spTree>
    <p:extLst>
      <p:ext uri="{BB962C8B-B14F-4D97-AF65-F5344CB8AC3E}">
        <p14:creationId xmlns:p14="http://schemas.microsoft.com/office/powerpoint/2010/main" val="994319311"/>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3330249"/>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64173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8244415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888269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7754050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6399916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89794" name="Rectangle 2"/>
          <p:cNvSpPr>
            <a:spLocks noGrp="1" noChangeArrowheads="1"/>
          </p:cNvSpPr>
          <p:nvPr>
            <p:ph type="ctrTitle"/>
          </p:nvPr>
        </p:nvSpPr>
        <p:spPr>
          <a:xfrm>
            <a:off x="685800" y="2286000"/>
            <a:ext cx="7772400" cy="1143000"/>
          </a:xfrm>
        </p:spPr>
        <p:txBody>
          <a:bodyPr/>
          <a:lstStyle>
            <a:lvl1pPr algn="ctr">
              <a:defRPr/>
            </a:lvl1pPr>
          </a:lstStyle>
          <a:p>
            <a:r>
              <a:rPr lang="en-US"/>
              <a:t>Click to edit Master title style</a:t>
            </a:r>
          </a:p>
        </p:txBody>
      </p:sp>
      <p:sp>
        <p:nvSpPr>
          <p:cNvPr id="289795" name="Rectangle 3"/>
          <p:cNvSpPr>
            <a:spLocks noGrp="1" noChangeArrowheads="1"/>
          </p:cNvSpPr>
          <p:nvPr>
            <p:ph type="subTitle" idx="1"/>
          </p:nvPr>
        </p:nvSpPr>
        <p:spPr>
          <a:xfrm>
            <a:off x="2543175" y="3733800"/>
            <a:ext cx="4056063" cy="2286000"/>
          </a:xfrm>
        </p:spPr>
        <p:txBody>
          <a:bodyPr/>
          <a:lstStyle>
            <a:lvl1pPr marL="0" indent="0" algn="ctr">
              <a:buFont typeface="Monotype Sorts" pitchFamily="-112" charset="2"/>
              <a:buNone/>
              <a:defRPr sz="2800"/>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7BE53C4E-4A3A-5146-AB06-ED527F06CD40}" type="slidenum">
              <a:rPr lang="en-US"/>
              <a:pPr>
                <a:defRPr/>
              </a:pPr>
              <a:t>‹#›</a:t>
            </a:fld>
            <a:endParaRPr lang="en-US"/>
          </a:p>
        </p:txBody>
      </p:sp>
    </p:spTree>
    <p:extLst>
      <p:ext uri="{BB962C8B-B14F-4D97-AF65-F5344CB8AC3E}">
        <p14:creationId xmlns:p14="http://schemas.microsoft.com/office/powerpoint/2010/main" val="3927390839"/>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D4EE787-6245-F34C-B101-D9F776EA1BD6}" type="slidenum">
              <a:rPr lang="en-US"/>
              <a:pPr>
                <a:defRPr/>
              </a:pPr>
              <a:t>‹#›</a:t>
            </a:fld>
            <a:endParaRPr lang="en-US"/>
          </a:p>
        </p:txBody>
      </p:sp>
    </p:spTree>
    <p:extLst>
      <p:ext uri="{BB962C8B-B14F-4D97-AF65-F5344CB8AC3E}">
        <p14:creationId xmlns:p14="http://schemas.microsoft.com/office/powerpoint/2010/main" val="2405821244"/>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7C45965-49A2-FF43-9942-B92B39398B90}" type="slidenum">
              <a:rPr lang="en-US"/>
              <a:pPr>
                <a:defRPr/>
              </a:pPr>
              <a:t>‹#›</a:t>
            </a:fld>
            <a:endParaRPr lang="en-US"/>
          </a:p>
        </p:txBody>
      </p:sp>
    </p:spTree>
    <p:extLst>
      <p:ext uri="{BB962C8B-B14F-4D97-AF65-F5344CB8AC3E}">
        <p14:creationId xmlns:p14="http://schemas.microsoft.com/office/powerpoint/2010/main" val="232152817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3622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486400" y="1981200"/>
            <a:ext cx="2971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3E9EFF1-8FAC-C74A-892E-17342259801E}" type="slidenum">
              <a:rPr lang="en-US"/>
              <a:pPr>
                <a:defRPr/>
              </a:pPr>
              <a:t>‹#›</a:t>
            </a:fld>
            <a:endParaRPr lang="en-US"/>
          </a:p>
        </p:txBody>
      </p:sp>
    </p:spTree>
    <p:extLst>
      <p:ext uri="{BB962C8B-B14F-4D97-AF65-F5344CB8AC3E}">
        <p14:creationId xmlns:p14="http://schemas.microsoft.com/office/powerpoint/2010/main" val="25487942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ECD03E04-02B0-DD4B-9D68-8ACDC611102A}" type="slidenum">
              <a:rPr lang="en-US" altLang="zh-TW"/>
              <a:pPr>
                <a:defRPr/>
              </a:pPr>
              <a:t>‹#›</a:t>
            </a:fld>
            <a:endParaRPr lang="en-US" altLang="zh-TW"/>
          </a:p>
        </p:txBody>
      </p:sp>
    </p:spTree>
    <p:extLst>
      <p:ext uri="{BB962C8B-B14F-4D97-AF65-F5344CB8AC3E}">
        <p14:creationId xmlns:p14="http://schemas.microsoft.com/office/powerpoint/2010/main" val="22646626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3F4A2FE0-C94C-DF4F-9EDD-65267266174F}" type="slidenum">
              <a:rPr lang="en-US"/>
              <a:pPr>
                <a:defRPr/>
              </a:pPr>
              <a:t>‹#›</a:t>
            </a:fld>
            <a:endParaRPr lang="en-US"/>
          </a:p>
        </p:txBody>
      </p:sp>
    </p:spTree>
    <p:extLst>
      <p:ext uri="{BB962C8B-B14F-4D97-AF65-F5344CB8AC3E}">
        <p14:creationId xmlns:p14="http://schemas.microsoft.com/office/powerpoint/2010/main" val="66628716"/>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A4B5C207-A833-3845-897C-693EE681D78F}" type="slidenum">
              <a:rPr lang="en-US"/>
              <a:pPr>
                <a:defRPr/>
              </a:pPr>
              <a:t>‹#›</a:t>
            </a:fld>
            <a:endParaRPr lang="en-US"/>
          </a:p>
        </p:txBody>
      </p:sp>
    </p:spTree>
    <p:extLst>
      <p:ext uri="{BB962C8B-B14F-4D97-AF65-F5344CB8AC3E}">
        <p14:creationId xmlns:p14="http://schemas.microsoft.com/office/powerpoint/2010/main" val="159503357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6133859F-A070-0B42-9886-0FF2D649755B}" type="slidenum">
              <a:rPr lang="en-US"/>
              <a:pPr>
                <a:defRPr/>
              </a:pPr>
              <a:t>‹#›</a:t>
            </a:fld>
            <a:endParaRPr lang="en-US"/>
          </a:p>
        </p:txBody>
      </p:sp>
    </p:spTree>
    <p:extLst>
      <p:ext uri="{BB962C8B-B14F-4D97-AF65-F5344CB8AC3E}">
        <p14:creationId xmlns:p14="http://schemas.microsoft.com/office/powerpoint/2010/main" val="49337051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E93F38EE-18C8-5E44-9317-BD6C13D4B5F5}" type="slidenum">
              <a:rPr lang="en-US"/>
              <a:pPr>
                <a:defRPr/>
              </a:pPr>
              <a:t>‹#›</a:t>
            </a:fld>
            <a:endParaRPr lang="en-US"/>
          </a:p>
        </p:txBody>
      </p:sp>
    </p:spTree>
    <p:extLst>
      <p:ext uri="{BB962C8B-B14F-4D97-AF65-F5344CB8AC3E}">
        <p14:creationId xmlns:p14="http://schemas.microsoft.com/office/powerpoint/2010/main" val="2786703788"/>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07E88ADA-07A7-644F-9904-077EA477026A}" type="slidenum">
              <a:rPr lang="en-US"/>
              <a:pPr>
                <a:defRPr/>
              </a:pPr>
              <a:t>‹#›</a:t>
            </a:fld>
            <a:endParaRPr lang="en-US"/>
          </a:p>
        </p:txBody>
      </p:sp>
    </p:spTree>
    <p:extLst>
      <p:ext uri="{BB962C8B-B14F-4D97-AF65-F5344CB8AC3E}">
        <p14:creationId xmlns:p14="http://schemas.microsoft.com/office/powerpoint/2010/main" val="401916414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B0B858AB-3240-F04F-9906-825B9B8644DC}" type="slidenum">
              <a:rPr lang="en-US"/>
              <a:pPr>
                <a:defRPr/>
              </a:pPr>
              <a:t>‹#›</a:t>
            </a:fld>
            <a:endParaRPr lang="en-US"/>
          </a:p>
        </p:txBody>
      </p:sp>
    </p:spTree>
    <p:extLst>
      <p:ext uri="{BB962C8B-B14F-4D97-AF65-F5344CB8AC3E}">
        <p14:creationId xmlns:p14="http://schemas.microsoft.com/office/powerpoint/2010/main" val="216940002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15150" y="457200"/>
            <a:ext cx="154305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0" y="457200"/>
            <a:ext cx="447675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0C458FC7-5C79-C24B-B3F8-2C94A23656C7}" type="slidenum">
              <a:rPr lang="en-US"/>
              <a:pPr>
                <a:defRPr/>
              </a:pPr>
              <a:t>‹#›</a:t>
            </a:fld>
            <a:endParaRPr lang="en-US"/>
          </a:p>
        </p:txBody>
      </p:sp>
    </p:spTree>
    <p:extLst>
      <p:ext uri="{BB962C8B-B14F-4D97-AF65-F5344CB8AC3E}">
        <p14:creationId xmlns:p14="http://schemas.microsoft.com/office/powerpoint/2010/main" val="406713683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pPr>
                <a:defRPr/>
              </a:pPr>
              <a:t>‹#›</a:t>
            </a:fld>
            <a:endParaRPr lang="en-US"/>
          </a:p>
        </p:txBody>
      </p:sp>
    </p:spTree>
    <p:extLst>
      <p:ext uri="{BB962C8B-B14F-4D97-AF65-F5344CB8AC3E}">
        <p14:creationId xmlns:p14="http://schemas.microsoft.com/office/powerpoint/2010/main" val="60979926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pPr>
                <a:defRPr/>
              </a:pPr>
              <a:t>‹#›</a:t>
            </a:fld>
            <a:endParaRPr lang="en-US"/>
          </a:p>
        </p:txBody>
      </p:sp>
    </p:spTree>
    <p:extLst>
      <p:ext uri="{BB962C8B-B14F-4D97-AF65-F5344CB8AC3E}">
        <p14:creationId xmlns:p14="http://schemas.microsoft.com/office/powerpoint/2010/main" val="293539751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pPr>
                <a:defRPr/>
              </a:pPr>
              <a:t>‹#›</a:t>
            </a:fld>
            <a:endParaRPr lang="en-US"/>
          </a:p>
        </p:txBody>
      </p:sp>
    </p:spTree>
    <p:extLst>
      <p:ext uri="{BB962C8B-B14F-4D97-AF65-F5344CB8AC3E}">
        <p14:creationId xmlns:p14="http://schemas.microsoft.com/office/powerpoint/2010/main" val="30068841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8"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9" name="Rectangle 6"/>
          <p:cNvSpPr>
            <a:spLocks noGrp="1" noChangeArrowheads="1"/>
          </p:cNvSpPr>
          <p:nvPr>
            <p:ph type="sldNum" sz="quarter" idx="12"/>
          </p:nvPr>
        </p:nvSpPr>
        <p:spPr/>
        <p:txBody>
          <a:bodyPr/>
          <a:lstStyle>
            <a:lvl1pPr>
              <a:defRPr>
                <a:latin typeface="Comic Sans MS" charset="0"/>
              </a:defRPr>
            </a:lvl1pPr>
          </a:lstStyle>
          <a:p>
            <a:pPr>
              <a:defRPr/>
            </a:pPr>
            <a:fld id="{50E3667B-783A-0941-A93C-A7491FF7EDAF}" type="slidenum">
              <a:rPr lang="en-US" altLang="zh-TW"/>
              <a:pPr>
                <a:defRPr/>
              </a:pPr>
              <a:t>‹#›</a:t>
            </a:fld>
            <a:endParaRPr lang="en-US" altLang="zh-TW"/>
          </a:p>
        </p:txBody>
      </p:sp>
    </p:spTree>
    <p:extLst>
      <p:ext uri="{BB962C8B-B14F-4D97-AF65-F5344CB8AC3E}">
        <p14:creationId xmlns:p14="http://schemas.microsoft.com/office/powerpoint/2010/main" val="1084739193"/>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pPr>
                <a:defRPr/>
              </a:pPr>
              <a:t>‹#›</a:t>
            </a:fld>
            <a:endParaRPr lang="en-US"/>
          </a:p>
        </p:txBody>
      </p:sp>
    </p:spTree>
    <p:extLst>
      <p:ext uri="{BB962C8B-B14F-4D97-AF65-F5344CB8AC3E}">
        <p14:creationId xmlns:p14="http://schemas.microsoft.com/office/powerpoint/2010/main" val="374853225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pPr>
                <a:defRPr/>
              </a:pPr>
              <a:t>‹#›</a:t>
            </a:fld>
            <a:endParaRPr lang="en-US"/>
          </a:p>
        </p:txBody>
      </p:sp>
    </p:spTree>
    <p:extLst>
      <p:ext uri="{BB962C8B-B14F-4D97-AF65-F5344CB8AC3E}">
        <p14:creationId xmlns:p14="http://schemas.microsoft.com/office/powerpoint/2010/main" val="330865314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pPr>
                <a:defRPr/>
              </a:pPr>
              <a:t>‹#›</a:t>
            </a:fld>
            <a:endParaRPr lang="en-US"/>
          </a:p>
        </p:txBody>
      </p:sp>
    </p:spTree>
    <p:extLst>
      <p:ext uri="{BB962C8B-B14F-4D97-AF65-F5344CB8AC3E}">
        <p14:creationId xmlns:p14="http://schemas.microsoft.com/office/powerpoint/2010/main" val="97542577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pPr>
                <a:defRPr/>
              </a:pPr>
              <a:t>‹#›</a:t>
            </a:fld>
            <a:endParaRPr lang="en-US"/>
          </a:p>
        </p:txBody>
      </p:sp>
    </p:spTree>
    <p:extLst>
      <p:ext uri="{BB962C8B-B14F-4D97-AF65-F5344CB8AC3E}">
        <p14:creationId xmlns:p14="http://schemas.microsoft.com/office/powerpoint/2010/main" val="371287402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pPr>
                <a:defRPr/>
              </a:pPr>
              <a:t>‹#›</a:t>
            </a:fld>
            <a:endParaRPr lang="en-US"/>
          </a:p>
        </p:txBody>
      </p:sp>
    </p:spTree>
    <p:extLst>
      <p:ext uri="{BB962C8B-B14F-4D97-AF65-F5344CB8AC3E}">
        <p14:creationId xmlns:p14="http://schemas.microsoft.com/office/powerpoint/2010/main" val="380501844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pPr>
                <a:defRPr/>
              </a:pPr>
              <a:t>‹#›</a:t>
            </a:fld>
            <a:endParaRPr lang="en-US"/>
          </a:p>
        </p:txBody>
      </p:sp>
    </p:spTree>
    <p:extLst>
      <p:ext uri="{BB962C8B-B14F-4D97-AF65-F5344CB8AC3E}">
        <p14:creationId xmlns:p14="http://schemas.microsoft.com/office/powerpoint/2010/main" val="292030612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pPr>
                <a:defRPr/>
              </a:pPr>
              <a:t>‹#›</a:t>
            </a:fld>
            <a:endParaRPr lang="en-US"/>
          </a:p>
        </p:txBody>
      </p:sp>
    </p:spTree>
    <p:extLst>
      <p:ext uri="{BB962C8B-B14F-4D97-AF65-F5344CB8AC3E}">
        <p14:creationId xmlns:p14="http://schemas.microsoft.com/office/powerpoint/2010/main" val="21383511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pPr>
                <a:defRPr/>
              </a:pPr>
              <a:t>‹#›</a:t>
            </a:fld>
            <a:endParaRPr lang="en-US"/>
          </a:p>
        </p:txBody>
      </p:sp>
    </p:spTree>
    <p:extLst>
      <p:ext uri="{BB962C8B-B14F-4D97-AF65-F5344CB8AC3E}">
        <p14:creationId xmlns:p14="http://schemas.microsoft.com/office/powerpoint/2010/main" val="1459856575"/>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latin typeface="Arial" charset="0"/>
                <a:ea typeface="ＭＳ Ｐゴシック"/>
              </a:defRPr>
            </a:lvl1pPr>
          </a:lstStyle>
          <a:p>
            <a:pPr>
              <a:defRPr/>
            </a:pPr>
            <a:fld id="{52A6CFD5-7DD4-4761-BC50-57D808DDA650}" type="slidenum">
              <a:rPr lang="en-GB"/>
              <a:pPr>
                <a:defRPr/>
              </a:pPr>
              <a:t>‹#›</a:t>
            </a:fld>
            <a:endParaRPr lang="en-GB"/>
          </a:p>
        </p:txBody>
      </p:sp>
    </p:spTree>
    <p:extLst>
      <p:ext uri="{BB962C8B-B14F-4D97-AF65-F5344CB8AC3E}">
        <p14:creationId xmlns:p14="http://schemas.microsoft.com/office/powerpoint/2010/main" val="120430256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6F28F208-E68A-4647-8B68-06DCF7CAE2F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701132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4"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5" name="Rectangle 6"/>
          <p:cNvSpPr>
            <a:spLocks noGrp="1" noChangeArrowheads="1"/>
          </p:cNvSpPr>
          <p:nvPr>
            <p:ph type="sldNum" sz="quarter" idx="12"/>
          </p:nvPr>
        </p:nvSpPr>
        <p:spPr/>
        <p:txBody>
          <a:bodyPr/>
          <a:lstStyle>
            <a:lvl1pPr>
              <a:defRPr>
                <a:latin typeface="Comic Sans MS" charset="0"/>
              </a:defRPr>
            </a:lvl1pPr>
          </a:lstStyle>
          <a:p>
            <a:pPr>
              <a:defRPr/>
            </a:pPr>
            <a:fld id="{C79A1046-B8AD-F34F-B3A1-788B5BFF18F8}" type="slidenum">
              <a:rPr lang="en-US" altLang="zh-TW"/>
              <a:pPr>
                <a:defRPr/>
              </a:pPr>
              <a:t>‹#›</a:t>
            </a:fld>
            <a:endParaRPr lang="en-US" altLang="zh-TW"/>
          </a:p>
        </p:txBody>
      </p:sp>
    </p:spTree>
    <p:extLst>
      <p:ext uri="{BB962C8B-B14F-4D97-AF65-F5344CB8AC3E}">
        <p14:creationId xmlns:p14="http://schemas.microsoft.com/office/powerpoint/2010/main" val="380256479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D3D02BE7-42E8-8942-97C7-898C983D45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522922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1D0C4BCD-5629-4145-ACF7-29FD875B0F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89887380"/>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83D2B31-A137-C046-8B41-4412F96E56E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2344059"/>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F1C923B1-3FFB-5E4B-8599-E0C42BA2070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0665676"/>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EEEED1F8-022B-274B-8194-C18A5752DAD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73191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B3758CDF-B6AD-504A-9419-AC33AF6A430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66998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DAA94F57-797F-C548-9B09-D703AE26FBF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16930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2FDFEA67-5C30-C448-8674-7D0FEE932E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0886319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93B7141B-ABD1-FE4A-8A8A-B8728248F31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4078936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1C02547-EC00-FB42-A934-D16F7D5CC1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00063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08B9C82-07FD-CE4F-BA86-417A5D1D61B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239684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3"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4" name="Rectangle 6"/>
          <p:cNvSpPr>
            <a:spLocks noGrp="1" noChangeArrowheads="1"/>
          </p:cNvSpPr>
          <p:nvPr>
            <p:ph type="sldNum" sz="quarter" idx="12"/>
          </p:nvPr>
        </p:nvSpPr>
        <p:spPr/>
        <p:txBody>
          <a:bodyPr/>
          <a:lstStyle>
            <a:lvl1pPr>
              <a:defRPr>
                <a:latin typeface="Comic Sans MS" charset="0"/>
              </a:defRPr>
            </a:lvl1pPr>
          </a:lstStyle>
          <a:p>
            <a:pPr>
              <a:defRPr/>
            </a:pPr>
            <a:fld id="{176F291A-42BA-4C40-9887-FA8CA05A4D0C}" type="slidenum">
              <a:rPr lang="en-US" altLang="zh-TW"/>
              <a:pPr>
                <a:defRPr/>
              </a:pPr>
              <a:t>‹#›</a:t>
            </a:fld>
            <a:endParaRPr lang="en-US" altLang="zh-TW"/>
          </a:p>
        </p:txBody>
      </p:sp>
    </p:spTree>
    <p:extLst>
      <p:ext uri="{BB962C8B-B14F-4D97-AF65-F5344CB8AC3E}">
        <p14:creationId xmlns:p14="http://schemas.microsoft.com/office/powerpoint/2010/main" val="19464847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63747F31-FEA7-E144-8F8E-016FBE29BFAF}" type="slidenum">
              <a:rPr lang="en-US" altLang="zh-TW"/>
              <a:pPr>
                <a:defRPr/>
              </a:pPr>
              <a:t>‹#›</a:t>
            </a:fld>
            <a:endParaRPr lang="en-US" altLang="zh-TW"/>
          </a:p>
        </p:txBody>
      </p:sp>
    </p:spTree>
    <p:extLst>
      <p:ext uri="{BB962C8B-B14F-4D97-AF65-F5344CB8AC3E}">
        <p14:creationId xmlns:p14="http://schemas.microsoft.com/office/powerpoint/2010/main" val="1202035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6"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7" name="Rectangle 6"/>
          <p:cNvSpPr>
            <a:spLocks noGrp="1" noChangeArrowheads="1"/>
          </p:cNvSpPr>
          <p:nvPr>
            <p:ph type="sldNum" sz="quarter" idx="12"/>
          </p:nvPr>
        </p:nvSpPr>
        <p:spPr/>
        <p:txBody>
          <a:bodyPr/>
          <a:lstStyle>
            <a:lvl1pPr>
              <a:defRPr>
                <a:latin typeface="Comic Sans MS" charset="0"/>
              </a:defRPr>
            </a:lvl1pPr>
          </a:lstStyle>
          <a:p>
            <a:pPr>
              <a:defRPr/>
            </a:pPr>
            <a:fld id="{DBF91A7A-4034-604C-A6F8-16B38DF36296}" type="slidenum">
              <a:rPr lang="en-US" altLang="zh-TW"/>
              <a:pPr>
                <a:defRPr/>
              </a:pPr>
              <a:t>‹#›</a:t>
            </a:fld>
            <a:endParaRPr lang="en-US" altLang="zh-TW"/>
          </a:p>
        </p:txBody>
      </p:sp>
    </p:spTree>
    <p:extLst>
      <p:ext uri="{BB962C8B-B14F-4D97-AF65-F5344CB8AC3E}">
        <p14:creationId xmlns:p14="http://schemas.microsoft.com/office/powerpoint/2010/main" val="23487249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39CFC020-D48F-9F4A-838F-BA7E5D65A1AB}" type="slidenum">
              <a:rPr lang="en-US" altLang="zh-TW"/>
              <a:pPr>
                <a:defRPr/>
              </a:pPr>
              <a:t>‹#›</a:t>
            </a:fld>
            <a:endParaRPr lang="en-US" altLang="zh-TW"/>
          </a:p>
        </p:txBody>
      </p:sp>
    </p:spTree>
    <p:extLst>
      <p:ext uri="{BB962C8B-B14F-4D97-AF65-F5344CB8AC3E}">
        <p14:creationId xmlns:p14="http://schemas.microsoft.com/office/powerpoint/2010/main" val="21387487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atin typeface="Comic Sans MS" charset="0"/>
              </a:defRPr>
            </a:lvl1pPr>
          </a:lstStyle>
          <a:p>
            <a:pPr>
              <a:defRPr/>
            </a:pPr>
            <a:endParaRPr lang="en-US" altLang="zh-TW"/>
          </a:p>
        </p:txBody>
      </p:sp>
      <p:sp>
        <p:nvSpPr>
          <p:cNvPr id="5" name="Rectangle 5"/>
          <p:cNvSpPr>
            <a:spLocks noGrp="1" noChangeArrowheads="1"/>
          </p:cNvSpPr>
          <p:nvPr>
            <p:ph type="ftr" sz="quarter" idx="11"/>
          </p:nvPr>
        </p:nvSpPr>
        <p:spPr/>
        <p:txBody>
          <a:bodyPr/>
          <a:lstStyle>
            <a:lvl1pPr>
              <a:defRPr>
                <a:latin typeface="Comic Sans MS" charset="0"/>
              </a:defRPr>
            </a:lvl1pPr>
          </a:lstStyle>
          <a:p>
            <a:pPr>
              <a:defRPr/>
            </a:pPr>
            <a:endParaRPr lang="en-US" altLang="zh-TW"/>
          </a:p>
        </p:txBody>
      </p:sp>
      <p:sp>
        <p:nvSpPr>
          <p:cNvPr id="6" name="Rectangle 6"/>
          <p:cNvSpPr>
            <a:spLocks noGrp="1" noChangeArrowheads="1"/>
          </p:cNvSpPr>
          <p:nvPr>
            <p:ph type="sldNum" sz="quarter" idx="12"/>
          </p:nvPr>
        </p:nvSpPr>
        <p:spPr/>
        <p:txBody>
          <a:bodyPr/>
          <a:lstStyle>
            <a:lvl1pPr>
              <a:defRPr>
                <a:latin typeface="Comic Sans MS" charset="0"/>
              </a:defRPr>
            </a:lvl1pPr>
          </a:lstStyle>
          <a:p>
            <a:pPr>
              <a:defRPr/>
            </a:pPr>
            <a:fld id="{A8672788-8103-3746-AA7F-1AC7C87454BB}" type="slidenum">
              <a:rPr lang="en-US" altLang="zh-TW"/>
              <a:pPr>
                <a:defRPr/>
              </a:pPr>
              <a:t>‹#›</a:t>
            </a:fld>
            <a:endParaRPr lang="en-US" altLang="zh-TW"/>
          </a:p>
        </p:txBody>
      </p:sp>
    </p:spTree>
    <p:extLst>
      <p:ext uri="{BB962C8B-B14F-4D97-AF65-F5344CB8AC3E}">
        <p14:creationId xmlns:p14="http://schemas.microsoft.com/office/powerpoint/2010/main" val="40148096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F19DBC0-BD9C-1640-AB2C-B87A341BD86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89356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469F89A-1429-154E-8268-CB7F1FD85F8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803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FA25D194-6468-2740-A128-9E26FCEDFAA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62417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1DF397C2-DA89-114C-B2E4-9D631C9C7B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67796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fld id="{38949412-ED4F-D34C-A6E2-A5413F50F28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337198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4377843-20D1-594F-83E6-D86DC29B27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0491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fld id="{5FA9F44A-1A50-8947-BB28-7DBBDB120E0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71688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fld id="{2A1DAF96-5239-8B44-BCB2-A4ED60EEFA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6725397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69BC7C3-9B93-3940-BADD-D598A375DA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763460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fld id="{C2C08F8B-F5C5-9B44-80A9-6F163D6790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5084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63A8A138-6F9A-2F4E-97AD-B660118DB20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2226515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fld id="{7C8C320B-7DB5-CF4C-A5B4-B854AFE9A9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8040776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77669327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150" indent="0">
              <a:buNone/>
              <a:defRPr sz="1800"/>
            </a:lvl2pPr>
            <a:lvl3pPr marL="914300" indent="0">
              <a:buNone/>
              <a:defRPr sz="1600"/>
            </a:lvl3pPr>
            <a:lvl4pPr marL="1371450" indent="0">
              <a:buNone/>
              <a:defRPr sz="1400"/>
            </a:lvl4pPr>
            <a:lvl5pPr marL="1828600" indent="0">
              <a:buNone/>
              <a:defRPr sz="1400"/>
            </a:lvl5pPr>
            <a:lvl6pPr marL="2285750" indent="0">
              <a:buNone/>
              <a:defRPr sz="1400"/>
            </a:lvl6pPr>
            <a:lvl7pPr marL="2742899" indent="0">
              <a:buNone/>
              <a:defRPr sz="1400"/>
            </a:lvl7pPr>
            <a:lvl8pPr marL="3200047" indent="0">
              <a:buNone/>
              <a:defRPr sz="1400"/>
            </a:lvl8pPr>
            <a:lvl9pPr marL="3657199"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2293900021"/>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5"/>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2547621485"/>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0" y="1535113"/>
            <a:ext cx="4041775" cy="639762"/>
          </a:xfrm>
        </p:spPr>
        <p:txBody>
          <a:bodyPr anchor="b"/>
          <a:lstStyle>
            <a:lvl1pPr marL="0" indent="0">
              <a:buNone/>
              <a:defRPr sz="2400" b="1"/>
            </a:lvl1pPr>
            <a:lvl2pPr marL="457150" indent="0">
              <a:buNone/>
              <a:defRPr sz="2000" b="1"/>
            </a:lvl2pPr>
            <a:lvl3pPr marL="914300" indent="0">
              <a:buNone/>
              <a:defRPr sz="1800" b="1"/>
            </a:lvl3pPr>
            <a:lvl4pPr marL="1371450" indent="0">
              <a:buNone/>
              <a:defRPr sz="1600" b="1"/>
            </a:lvl4pPr>
            <a:lvl5pPr marL="1828600" indent="0">
              <a:buNone/>
              <a:defRPr sz="1600" b="1"/>
            </a:lvl5pPr>
            <a:lvl6pPr marL="2285750" indent="0">
              <a:buNone/>
              <a:defRPr sz="1600" b="1"/>
            </a:lvl6pPr>
            <a:lvl7pPr marL="2742899" indent="0">
              <a:buNone/>
              <a:defRPr sz="1600" b="1"/>
            </a:lvl7pPr>
            <a:lvl8pPr marL="3200047" indent="0">
              <a:buNone/>
              <a:defRPr sz="1600" b="1"/>
            </a:lvl8pPr>
            <a:lvl9pPr marL="365719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0"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3568102513"/>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C8943C9-A40B-A54A-ABFF-4839B316269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8032533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99577450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1028979981"/>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3"/>
            <a:ext cx="3008313" cy="4691063"/>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3041428805"/>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50" indent="0">
              <a:buNone/>
              <a:defRPr sz="2800"/>
            </a:lvl2pPr>
            <a:lvl3pPr marL="914300" indent="0">
              <a:buNone/>
              <a:defRPr sz="2400"/>
            </a:lvl3pPr>
            <a:lvl4pPr marL="1371450" indent="0">
              <a:buNone/>
              <a:defRPr sz="2000"/>
            </a:lvl4pPr>
            <a:lvl5pPr marL="1828600" indent="0">
              <a:buNone/>
              <a:defRPr sz="2000"/>
            </a:lvl5pPr>
            <a:lvl6pPr marL="2285750" indent="0">
              <a:buNone/>
              <a:defRPr sz="2000"/>
            </a:lvl6pPr>
            <a:lvl7pPr marL="2742899" indent="0">
              <a:buNone/>
              <a:defRPr sz="2000"/>
            </a:lvl7pPr>
            <a:lvl8pPr marL="3200047" indent="0">
              <a:buNone/>
              <a:defRPr sz="2000"/>
            </a:lvl8pPr>
            <a:lvl9pPr marL="365719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50" indent="0">
              <a:buNone/>
              <a:defRPr sz="1200"/>
            </a:lvl2pPr>
            <a:lvl3pPr marL="914300" indent="0">
              <a:buNone/>
              <a:defRPr sz="1000"/>
            </a:lvl3pPr>
            <a:lvl4pPr marL="1371450" indent="0">
              <a:buNone/>
              <a:defRPr sz="900"/>
            </a:lvl4pPr>
            <a:lvl5pPr marL="1828600" indent="0">
              <a:buNone/>
              <a:defRPr sz="900"/>
            </a:lvl5pPr>
            <a:lvl6pPr marL="2285750" indent="0">
              <a:buNone/>
              <a:defRPr sz="900"/>
            </a:lvl6pPr>
            <a:lvl7pPr marL="2742899" indent="0">
              <a:buNone/>
              <a:defRPr sz="900"/>
            </a:lvl7pPr>
            <a:lvl8pPr marL="3200047" indent="0">
              <a:buNone/>
              <a:defRPr sz="900"/>
            </a:lvl8pPr>
            <a:lvl9pPr marL="3657199"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3205474130"/>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24215317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1709431213"/>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0"/>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150" indent="0" algn="ctr">
              <a:buNone/>
              <a:defRPr/>
            </a:lvl2pPr>
            <a:lvl3pPr marL="914300" indent="0" algn="ctr">
              <a:buNone/>
              <a:defRPr/>
            </a:lvl3pPr>
            <a:lvl4pPr marL="1371450" indent="0" algn="ctr">
              <a:buNone/>
              <a:defRPr/>
            </a:lvl4pPr>
            <a:lvl5pPr marL="1828600" indent="0" algn="ctr">
              <a:buNone/>
              <a:defRPr/>
            </a:lvl5pPr>
            <a:lvl6pPr marL="2285750" indent="0" algn="ctr">
              <a:buNone/>
              <a:defRPr/>
            </a:lvl6pPr>
            <a:lvl7pPr marL="2742899" indent="0" algn="ctr">
              <a:buNone/>
              <a:defRPr/>
            </a:lvl7pPr>
            <a:lvl8pPr marL="3200047" indent="0" algn="ctr">
              <a:buNone/>
              <a:defRPr/>
            </a:lvl8pPr>
            <a:lvl9pPr marL="3657199" indent="0" algn="ctr">
              <a:buNone/>
              <a:defRPr/>
            </a:lvl9pPr>
          </a:lstStyle>
          <a:p>
            <a:r>
              <a:rPr lang="en-US"/>
              <a:t>Click to edit Master subtitle style</a:t>
            </a:r>
          </a:p>
        </p:txBody>
      </p:sp>
      <p:sp>
        <p:nvSpPr>
          <p:cNvPr id="4" name="Rectangle 12"/>
          <p:cNvSpPr>
            <a:spLocks noGrp="1" noChangeArrowheads="1"/>
          </p:cNvSpPr>
          <p:nvPr>
            <p:ph type="dt" sz="half" idx="10"/>
          </p:nvPr>
        </p:nvSpPr>
        <p:spPr/>
        <p:txBody>
          <a:bodyPr/>
          <a:lstStyle>
            <a:lvl1pPr>
              <a:defRPr/>
            </a:lvl1pPr>
          </a:lstStyle>
          <a:p>
            <a:pPr marL="0" marR="0" lvl="0" indent="0" algn="l"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5" name="Rectangle 13"/>
          <p:cNvSpPr>
            <a:spLocks noGrp="1" noChangeArrowheads="1"/>
          </p:cNvSpPr>
          <p:nvPr>
            <p:ph type="ftr" sz="quarter" idx="11"/>
          </p:nvPr>
        </p:nvSpPr>
        <p:spPr/>
        <p:txBody>
          <a:bodyPr/>
          <a:lstStyle>
            <a:lvl1pPr>
              <a:defRPr/>
            </a:lvl1pPr>
          </a:lstStyle>
          <a:p>
            <a:pPr marL="0" marR="0" lvl="0" indent="0" algn="ctr" defTabSz="45715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112" charset="0"/>
              <a:ea typeface="+mn-ea"/>
              <a:cs typeface="+mn-cs"/>
            </a:endParaRPr>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marL="0" marR="0" lvl="0" indent="0" algn="r" defTabSz="457150" rtl="0" eaLnBrk="1" fontAlgn="auto" latinLnBrk="0" hangingPunct="1">
              <a:lnSpc>
                <a:spcPct val="100000"/>
              </a:lnSpc>
              <a:spcBef>
                <a:spcPts val="0"/>
              </a:spcBef>
              <a:spcAft>
                <a:spcPts val="0"/>
              </a:spcAft>
              <a:buClrTx/>
              <a:buSzTx/>
              <a:buFontTx/>
              <a:buNone/>
              <a:tabLst/>
              <a:defRPr/>
            </a:pPr>
            <a:fld id="{AC0D556E-1B47-E145-B343-9708077C202E}" type="slidenum">
              <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pPr marL="0" marR="0" lvl="0" indent="0" algn="r" defTabSz="457150" rtl="0" eaLnBrk="1" fontAlgn="auto" latinLnBrk="0" hangingPunct="1">
                <a:lnSpc>
                  <a:spcPct val="100000"/>
                </a:lnSpc>
                <a:spcBef>
                  <a:spcPts val="0"/>
                </a:spcBef>
                <a:spcAft>
                  <a:spcPts val="0"/>
                </a:spcAft>
                <a:buClrTx/>
                <a:buSzTx/>
                <a:buFontTx/>
                <a:buNone/>
                <a:tabLst/>
                <a:defRPr/>
              </a:pPr>
              <a:t>‹#›</a:t>
            </a:fld>
            <a:endParaRPr kumimoji="0" lang="en-US" sz="1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endParaRPr>
          </a:p>
        </p:txBody>
      </p:sp>
    </p:spTree>
    <p:extLst>
      <p:ext uri="{BB962C8B-B14F-4D97-AF65-F5344CB8AC3E}">
        <p14:creationId xmlns:p14="http://schemas.microsoft.com/office/powerpoint/2010/main" val="3221512072"/>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3312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3312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7BAC3BA-A339-7841-BAD3-BC35192EF97C}" type="slidenum">
              <a:rPr lang="en-US"/>
              <a:pPr>
                <a:defRPr/>
              </a:pPr>
              <a:t>‹#›</a:t>
            </a:fld>
            <a:endParaRPr lang="en-US"/>
          </a:p>
        </p:txBody>
      </p:sp>
    </p:spTree>
    <p:extLst>
      <p:ext uri="{BB962C8B-B14F-4D97-AF65-F5344CB8AC3E}">
        <p14:creationId xmlns:p14="http://schemas.microsoft.com/office/powerpoint/2010/main" val="2690959026"/>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187C6BB3-75FE-E241-A561-056482091B0A}" type="slidenum">
              <a:rPr lang="en-US"/>
              <a:pPr>
                <a:defRPr/>
              </a:pPr>
              <a:t>‹#›</a:t>
            </a:fld>
            <a:endParaRPr lang="en-US"/>
          </a:p>
        </p:txBody>
      </p:sp>
    </p:spTree>
    <p:extLst>
      <p:ext uri="{BB962C8B-B14F-4D97-AF65-F5344CB8AC3E}">
        <p14:creationId xmlns:p14="http://schemas.microsoft.com/office/powerpoint/2010/main" val="960577863"/>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C128E290-D1C1-6541-A486-F9FAA1E65C0E}" type="slidenum">
              <a:rPr lang="en-US"/>
              <a:pPr>
                <a:defRPr/>
              </a:pPr>
              <a:t>‹#›</a:t>
            </a:fld>
            <a:endParaRPr lang="en-US"/>
          </a:p>
        </p:txBody>
      </p:sp>
    </p:spTree>
    <p:extLst>
      <p:ext uri="{BB962C8B-B14F-4D97-AF65-F5344CB8AC3E}">
        <p14:creationId xmlns:p14="http://schemas.microsoft.com/office/powerpoint/2010/main" val="193249270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412CD6B-61CF-1F4B-A031-A03CC79BED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208165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3C070CB7-5182-1846-83FC-028A2C05EB1E}" type="slidenum">
              <a:rPr lang="en-US"/>
              <a:pPr>
                <a:defRPr/>
              </a:pPr>
              <a:t>‹#›</a:t>
            </a:fld>
            <a:endParaRPr lang="en-US"/>
          </a:p>
        </p:txBody>
      </p:sp>
    </p:spTree>
    <p:extLst>
      <p:ext uri="{BB962C8B-B14F-4D97-AF65-F5344CB8AC3E}">
        <p14:creationId xmlns:p14="http://schemas.microsoft.com/office/powerpoint/2010/main" val="99830556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F19BDB-1DFB-4349-80D3-AC36797D2FDA}" type="slidenum">
              <a:rPr lang="en-US"/>
              <a:pPr>
                <a:defRPr/>
              </a:pPr>
              <a:t>‹#›</a:t>
            </a:fld>
            <a:endParaRPr lang="en-US"/>
          </a:p>
        </p:txBody>
      </p:sp>
    </p:spTree>
    <p:extLst>
      <p:ext uri="{BB962C8B-B14F-4D97-AF65-F5344CB8AC3E}">
        <p14:creationId xmlns:p14="http://schemas.microsoft.com/office/powerpoint/2010/main" val="8166904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AEB9F4-BD4C-DD4F-A0AE-CA683A66452A}" type="slidenum">
              <a:rPr lang="en-US"/>
              <a:pPr>
                <a:defRPr/>
              </a:pPr>
              <a:t>‹#›</a:t>
            </a:fld>
            <a:endParaRPr lang="en-US"/>
          </a:p>
        </p:txBody>
      </p:sp>
    </p:spTree>
    <p:extLst>
      <p:ext uri="{BB962C8B-B14F-4D97-AF65-F5344CB8AC3E}">
        <p14:creationId xmlns:p14="http://schemas.microsoft.com/office/powerpoint/2010/main" val="2150306984"/>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B51993C4-139E-6547-99D1-86468337BA2F}" type="slidenum">
              <a:rPr lang="en-US"/>
              <a:pPr>
                <a:defRPr/>
              </a:pPr>
              <a:t>‹#›</a:t>
            </a:fld>
            <a:endParaRPr lang="en-US"/>
          </a:p>
        </p:txBody>
      </p:sp>
    </p:spTree>
    <p:extLst>
      <p:ext uri="{BB962C8B-B14F-4D97-AF65-F5344CB8AC3E}">
        <p14:creationId xmlns:p14="http://schemas.microsoft.com/office/powerpoint/2010/main" val="850267412"/>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5C6BBCC-4E55-B640-938D-2DEDF0D9A5F0}" type="slidenum">
              <a:rPr lang="en-US"/>
              <a:pPr>
                <a:defRPr/>
              </a:pPr>
              <a:t>‹#›</a:t>
            </a:fld>
            <a:endParaRPr lang="en-US"/>
          </a:p>
        </p:txBody>
      </p:sp>
    </p:spTree>
    <p:extLst>
      <p:ext uri="{BB962C8B-B14F-4D97-AF65-F5344CB8AC3E}">
        <p14:creationId xmlns:p14="http://schemas.microsoft.com/office/powerpoint/2010/main" val="313852527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D4F51B0F-F95C-0C49-AB0E-F27ACC3C30F3}" type="slidenum">
              <a:rPr lang="en-US"/>
              <a:pPr>
                <a:defRPr/>
              </a:pPr>
              <a:t>‹#›</a:t>
            </a:fld>
            <a:endParaRPr lang="en-US"/>
          </a:p>
        </p:txBody>
      </p:sp>
    </p:spTree>
    <p:extLst>
      <p:ext uri="{BB962C8B-B14F-4D97-AF65-F5344CB8AC3E}">
        <p14:creationId xmlns:p14="http://schemas.microsoft.com/office/powerpoint/2010/main" val="2693392762"/>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587C7F65-FDAB-BE4B-9F9E-8459E8C25397}" type="slidenum">
              <a:rPr lang="en-US"/>
              <a:pPr>
                <a:defRPr/>
              </a:pPr>
              <a:t>‹#›</a:t>
            </a:fld>
            <a:endParaRPr lang="en-US"/>
          </a:p>
        </p:txBody>
      </p:sp>
    </p:spTree>
    <p:extLst>
      <p:ext uri="{BB962C8B-B14F-4D97-AF65-F5344CB8AC3E}">
        <p14:creationId xmlns:p14="http://schemas.microsoft.com/office/powerpoint/2010/main" val="113835936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D0D2ABFF-FA59-484B-B94A-250FAF1B51D1}" type="slidenum">
              <a:rPr lang="en-US"/>
              <a:pPr>
                <a:defRPr/>
              </a:pPr>
              <a:t>‹#›</a:t>
            </a:fld>
            <a:endParaRPr lang="en-US"/>
          </a:p>
        </p:txBody>
      </p:sp>
    </p:spTree>
    <p:extLst>
      <p:ext uri="{BB962C8B-B14F-4D97-AF65-F5344CB8AC3E}">
        <p14:creationId xmlns:p14="http://schemas.microsoft.com/office/powerpoint/2010/main" val="968515725"/>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grpSp>
      <p:sp>
        <p:nvSpPr>
          <p:cNvPr id="8201"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202"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18A73D4C-C658-734D-A126-48BC284B8ADA}" type="slidenum">
              <a:rPr lang="zh-CN" altLang="en-US"/>
              <a:pPr>
                <a:defRPr/>
              </a:pPr>
              <a:t>‹#›</a:t>
            </a:fld>
            <a:endParaRPr lang="en-US" altLang="zh-CN"/>
          </a:p>
        </p:txBody>
      </p:sp>
    </p:spTree>
    <p:extLst>
      <p:ext uri="{BB962C8B-B14F-4D97-AF65-F5344CB8AC3E}">
        <p14:creationId xmlns:p14="http://schemas.microsoft.com/office/powerpoint/2010/main" val="38382989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D9227E8E-1EFC-EA40-99A6-B2C843B3CFDD}"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7640157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4054FD1-BEF4-6F47-9C02-2838B57B1B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59607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2156D418-9F10-4546-B28D-C94C5E274FDC}"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418810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327AA9B-DF07-5548-93EC-7A1451F9C87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206760647"/>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BB281399-CDFD-B44A-A72C-25D0EB0B763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539124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B56DBAC-B937-A149-91B4-3B639E538EC3}"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70996206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7EA2FFE-AC00-1D43-8311-189C4A427875}"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56402389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3088119B-B87E-244E-84BD-04E9E6784CC2}"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279397353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B39901E-F07F-6248-B934-A34DC804D50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367715542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01E18E5F-4194-4D42-BED0-8D5E618D19A0}"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172379254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13B793F8-AB32-EC45-9DD0-6E97A0E1F681}" type="slidenum">
              <a:rPr lang="zh-CN" altLang="en-US">
                <a:solidFill>
                  <a:srgbClr val="003300"/>
                </a:solidFill>
              </a:rPr>
              <a:pPr>
                <a:defRPr/>
              </a:pPr>
              <a:t>‹#›</a:t>
            </a:fld>
            <a:endParaRPr lang="en-US" altLang="zh-CN">
              <a:solidFill>
                <a:srgbClr val="003300"/>
              </a:solidFill>
            </a:endParaRPr>
          </a:p>
        </p:txBody>
      </p:sp>
    </p:spTree>
    <p:extLst>
      <p:ext uri="{BB962C8B-B14F-4D97-AF65-F5344CB8AC3E}">
        <p14:creationId xmlns:p14="http://schemas.microsoft.com/office/powerpoint/2010/main" val="4128980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SG"/>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7C64F6C0-CCCD-4B31-9F0C-D96885F3D5DB}" type="slidenum">
              <a:rPr lang="en-GB"/>
              <a:pPr>
                <a:defRPr/>
              </a:pPr>
              <a:t>‹#›</a:t>
            </a:fld>
            <a:endParaRPr lang="en-GB"/>
          </a:p>
        </p:txBody>
      </p:sp>
    </p:spTree>
    <p:extLst>
      <p:ext uri="{BB962C8B-B14F-4D97-AF65-F5344CB8AC3E}">
        <p14:creationId xmlns:p14="http://schemas.microsoft.com/office/powerpoint/2010/main" val="488600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34B57525-7970-B44F-8C24-B21F82FC03B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8518567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8CB3ED6C-0EB5-4227-99AB-89321010DC4E}" type="slidenum">
              <a:rPr lang="en-GB"/>
              <a:pPr>
                <a:defRPr/>
              </a:pPr>
              <a:t>‹#›</a:t>
            </a:fld>
            <a:endParaRPr lang="en-GB"/>
          </a:p>
        </p:txBody>
      </p:sp>
    </p:spTree>
    <p:extLst>
      <p:ext uri="{BB962C8B-B14F-4D97-AF65-F5344CB8AC3E}">
        <p14:creationId xmlns:p14="http://schemas.microsoft.com/office/powerpoint/2010/main" val="86681157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SG"/>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sldNum" idx="10"/>
          </p:nvPr>
        </p:nvSpPr>
        <p:spPr>
          <a:ln/>
        </p:spPr>
        <p:txBody>
          <a:bodyPr/>
          <a:lstStyle>
            <a:lvl1pPr>
              <a:defRPr/>
            </a:lvl1pPr>
          </a:lstStyle>
          <a:p>
            <a:pPr>
              <a:defRPr/>
            </a:pPr>
            <a:fld id="{BC7E71D2-A18B-426E-8695-90A4FD923474}" type="slidenum">
              <a:rPr lang="en-GB"/>
              <a:pPr>
                <a:defRPr/>
              </a:pPr>
              <a:t>‹#›</a:t>
            </a:fld>
            <a:endParaRPr lang="en-GB"/>
          </a:p>
        </p:txBody>
      </p:sp>
    </p:spTree>
    <p:extLst>
      <p:ext uri="{BB962C8B-B14F-4D97-AF65-F5344CB8AC3E}">
        <p14:creationId xmlns:p14="http://schemas.microsoft.com/office/powerpoint/2010/main" val="203370695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Content Placeholder 2"/>
          <p:cNvSpPr>
            <a:spLocks noGrp="1"/>
          </p:cNvSpPr>
          <p:nvPr>
            <p:ph sz="half" idx="1"/>
          </p:nvPr>
        </p:nvSpPr>
        <p:spPr>
          <a:xfrm>
            <a:off x="685800" y="1981200"/>
            <a:ext cx="3808413"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Content Placeholder 3"/>
          <p:cNvSpPr>
            <a:spLocks noGrp="1"/>
          </p:cNvSpPr>
          <p:nvPr>
            <p:ph sz="half" idx="2"/>
          </p:nvPr>
        </p:nvSpPr>
        <p:spPr>
          <a:xfrm>
            <a:off x="4646613" y="1981200"/>
            <a:ext cx="3810000" cy="411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Rectangle 5"/>
          <p:cNvSpPr>
            <a:spLocks noGrp="1" noChangeArrowheads="1"/>
          </p:cNvSpPr>
          <p:nvPr>
            <p:ph type="sldNum" idx="10"/>
          </p:nvPr>
        </p:nvSpPr>
        <p:spPr>
          <a:ln/>
        </p:spPr>
        <p:txBody>
          <a:bodyPr/>
          <a:lstStyle>
            <a:lvl1pPr>
              <a:defRPr/>
            </a:lvl1pPr>
          </a:lstStyle>
          <a:p>
            <a:pPr>
              <a:defRPr/>
            </a:pPr>
            <a:fld id="{F3E21B54-97C3-43C4-ACBB-C4FECB9AAE30}" type="slidenum">
              <a:rPr lang="en-GB"/>
              <a:pPr>
                <a:defRPr/>
              </a:pPr>
              <a:t>‹#›</a:t>
            </a:fld>
            <a:endParaRPr lang="en-GB"/>
          </a:p>
        </p:txBody>
      </p:sp>
    </p:spTree>
    <p:extLst>
      <p:ext uri="{BB962C8B-B14F-4D97-AF65-F5344CB8AC3E}">
        <p14:creationId xmlns:p14="http://schemas.microsoft.com/office/powerpoint/2010/main" val="7084991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endParaRPr lang="en-SG"/>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7" name="Rectangle 5"/>
          <p:cNvSpPr>
            <a:spLocks noGrp="1" noChangeArrowheads="1"/>
          </p:cNvSpPr>
          <p:nvPr>
            <p:ph type="sldNum" idx="10"/>
          </p:nvPr>
        </p:nvSpPr>
        <p:spPr>
          <a:ln/>
        </p:spPr>
        <p:txBody>
          <a:bodyPr/>
          <a:lstStyle>
            <a:lvl1pPr>
              <a:defRPr/>
            </a:lvl1pPr>
          </a:lstStyle>
          <a:p>
            <a:pPr>
              <a:defRPr/>
            </a:pPr>
            <a:fld id="{38DB4E3A-C38F-48FD-9AD7-BA86E1473F1E}" type="slidenum">
              <a:rPr lang="en-GB"/>
              <a:pPr>
                <a:defRPr/>
              </a:pPr>
              <a:t>‹#›</a:t>
            </a:fld>
            <a:endParaRPr lang="en-GB"/>
          </a:p>
        </p:txBody>
      </p:sp>
    </p:spTree>
    <p:extLst>
      <p:ext uri="{BB962C8B-B14F-4D97-AF65-F5344CB8AC3E}">
        <p14:creationId xmlns:p14="http://schemas.microsoft.com/office/powerpoint/2010/main" val="384311964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Rectangle 5"/>
          <p:cNvSpPr>
            <a:spLocks noGrp="1" noChangeArrowheads="1"/>
          </p:cNvSpPr>
          <p:nvPr>
            <p:ph type="sldNum" idx="10"/>
          </p:nvPr>
        </p:nvSpPr>
        <p:spPr>
          <a:ln/>
        </p:spPr>
        <p:txBody>
          <a:bodyPr/>
          <a:lstStyle>
            <a:lvl1pPr>
              <a:defRPr/>
            </a:lvl1pPr>
          </a:lstStyle>
          <a:p>
            <a:pPr>
              <a:defRPr/>
            </a:pPr>
            <a:fld id="{7A675B88-EA80-4273-B528-04A3043F219B}" type="slidenum">
              <a:rPr lang="en-GB"/>
              <a:pPr>
                <a:defRPr/>
              </a:pPr>
              <a:t>‹#›</a:t>
            </a:fld>
            <a:endParaRPr lang="en-GB"/>
          </a:p>
        </p:txBody>
      </p:sp>
    </p:spTree>
    <p:extLst>
      <p:ext uri="{BB962C8B-B14F-4D97-AF65-F5344CB8AC3E}">
        <p14:creationId xmlns:p14="http://schemas.microsoft.com/office/powerpoint/2010/main" val="41733171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C426B45B-2F8D-4543-8832-A811D8AF497D}" type="slidenum">
              <a:rPr lang="en-GB"/>
              <a:pPr>
                <a:defRPr/>
              </a:pPr>
              <a:t>‹#›</a:t>
            </a:fld>
            <a:endParaRPr lang="en-GB"/>
          </a:p>
        </p:txBody>
      </p:sp>
    </p:spTree>
    <p:extLst>
      <p:ext uri="{BB962C8B-B14F-4D97-AF65-F5344CB8AC3E}">
        <p14:creationId xmlns:p14="http://schemas.microsoft.com/office/powerpoint/2010/main" val="306266904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SG"/>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7B940E54-C5D8-4624-8CC1-D73B9F63D27D}" type="slidenum">
              <a:rPr lang="en-GB"/>
              <a:pPr>
                <a:defRPr/>
              </a:pPr>
              <a:t>‹#›</a:t>
            </a:fld>
            <a:endParaRPr lang="en-GB"/>
          </a:p>
        </p:txBody>
      </p:sp>
    </p:spTree>
    <p:extLst>
      <p:ext uri="{BB962C8B-B14F-4D97-AF65-F5344CB8AC3E}">
        <p14:creationId xmlns:p14="http://schemas.microsoft.com/office/powerpoint/2010/main" val="366871461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SG"/>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SG"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sldNum" idx="10"/>
          </p:nvPr>
        </p:nvSpPr>
        <p:spPr>
          <a:ln/>
        </p:spPr>
        <p:txBody>
          <a:bodyPr/>
          <a:lstStyle>
            <a:lvl1pPr>
              <a:defRPr/>
            </a:lvl1pPr>
          </a:lstStyle>
          <a:p>
            <a:pPr>
              <a:defRPr/>
            </a:pPr>
            <a:fld id="{DC0733C0-DCA5-47EB-A203-B1CA82A57DC3}" type="slidenum">
              <a:rPr lang="en-GB"/>
              <a:pPr>
                <a:defRPr/>
              </a:pPr>
              <a:t>‹#›</a:t>
            </a:fld>
            <a:endParaRPr lang="en-GB"/>
          </a:p>
        </p:txBody>
      </p:sp>
    </p:spTree>
    <p:extLst>
      <p:ext uri="{BB962C8B-B14F-4D97-AF65-F5344CB8AC3E}">
        <p14:creationId xmlns:p14="http://schemas.microsoft.com/office/powerpoint/2010/main" val="9642980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3D9DB9D4-CE6E-4F7A-A8F1-581148F5ADF5}" type="slidenum">
              <a:rPr lang="en-GB"/>
              <a:pPr>
                <a:defRPr/>
              </a:pPr>
              <a:t>‹#›</a:t>
            </a:fld>
            <a:endParaRPr lang="en-GB"/>
          </a:p>
        </p:txBody>
      </p:sp>
    </p:spTree>
    <p:extLst>
      <p:ext uri="{BB962C8B-B14F-4D97-AF65-F5344CB8AC3E}">
        <p14:creationId xmlns:p14="http://schemas.microsoft.com/office/powerpoint/2010/main" val="373982303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63550"/>
            <a:ext cx="1941513" cy="5630863"/>
          </a:xfrm>
        </p:spPr>
        <p:txBody>
          <a:bodyPr vert="eaVert"/>
          <a:lstStyle/>
          <a:p>
            <a:r>
              <a:rPr lang="en-US"/>
              <a:t>Click to edit Master title style</a:t>
            </a:r>
            <a:endParaRPr lang="en-SG"/>
          </a:p>
        </p:txBody>
      </p:sp>
      <p:sp>
        <p:nvSpPr>
          <p:cNvPr id="3" name="Vertical Text Placeholder 2"/>
          <p:cNvSpPr>
            <a:spLocks noGrp="1"/>
          </p:cNvSpPr>
          <p:nvPr>
            <p:ph type="body" orient="vert" idx="1"/>
          </p:nvPr>
        </p:nvSpPr>
        <p:spPr>
          <a:xfrm>
            <a:off x="685800" y="463550"/>
            <a:ext cx="5676900" cy="56308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SG"/>
          </a:p>
        </p:txBody>
      </p:sp>
      <p:sp>
        <p:nvSpPr>
          <p:cNvPr id="4" name="Rectangle 5"/>
          <p:cNvSpPr>
            <a:spLocks noGrp="1" noChangeArrowheads="1"/>
          </p:cNvSpPr>
          <p:nvPr>
            <p:ph type="sldNum" idx="10"/>
          </p:nvPr>
        </p:nvSpPr>
        <p:spPr>
          <a:ln/>
        </p:spPr>
        <p:txBody>
          <a:bodyPr/>
          <a:lstStyle>
            <a:lvl1pPr>
              <a:defRPr/>
            </a:lvl1pPr>
          </a:lstStyle>
          <a:p>
            <a:pPr>
              <a:defRPr/>
            </a:pPr>
            <a:fld id="{21FE09AF-F475-445D-9E39-1276E6EF62FA}" type="slidenum">
              <a:rPr lang="en-GB"/>
              <a:pPr>
                <a:defRPr/>
              </a:pPr>
              <a:t>‹#›</a:t>
            </a:fld>
            <a:endParaRPr lang="en-GB"/>
          </a:p>
        </p:txBody>
      </p:sp>
    </p:spTree>
    <p:extLst>
      <p:ext uri="{BB962C8B-B14F-4D97-AF65-F5344CB8AC3E}">
        <p14:creationId xmlns:p14="http://schemas.microsoft.com/office/powerpoint/2010/main" val="27326279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A38B8A-3F9F-AD47-8B30-675F7676257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2638979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BCCDEDC-2991-C340-8442-A7F5BF520E7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217607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B4CC7C0-6993-AE48-8DBE-5D368D14E45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4820709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5D639794-BD0B-A84A-85FD-FCC6D20AFEC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8127469"/>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3EB1CAFF-FA21-694E-8D2F-3ABFC23A800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8023137"/>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84A71649-56B9-C545-8FE6-D3B19CC40CA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065458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F86C01EE-3BB6-A945-9884-F26F2795D53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1563454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3F558817-4176-8847-BBAF-842AAA5FAC3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51558322"/>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C3C2F6AC-FF7B-404C-B2E9-645FEFE4F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928034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11B841E3-8AAA-E642-B1F9-DA07BBB59E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87502141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2A191E8D-E055-9A4B-8E38-F15F4F66F9F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44880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017FEDB-5848-DA47-BB6A-83F80EA7A9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4120759"/>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4E66A660-BDE7-BF4E-8551-78C92DBCDD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56980743"/>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defTabSz="449263" eaLnBrk="0" hangingPunct="0">
              <a:defRPr>
                <a:ea typeface="ＭＳ Ｐゴシック"/>
              </a:defRPr>
            </a:lvl1pPr>
          </a:lstStyle>
          <a:p>
            <a:pPr>
              <a:defRPr/>
            </a:pPr>
            <a:fld id="{B439C2AD-D4B6-4D4F-A2BA-9301C8068932}" type="slidenum">
              <a:rPr lang="en-GB"/>
              <a:pPr>
                <a:defRPr/>
              </a:pPr>
              <a:t>‹#›</a:t>
            </a:fld>
            <a:endParaRPr lang="en-GB"/>
          </a:p>
        </p:txBody>
      </p:sp>
    </p:spTree>
    <p:extLst>
      <p:ext uri="{BB962C8B-B14F-4D97-AF65-F5344CB8AC3E}">
        <p14:creationId xmlns:p14="http://schemas.microsoft.com/office/powerpoint/2010/main" val="397215548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a:xfrm>
            <a:off x="3124200" y="6248400"/>
            <a:ext cx="2895600" cy="457200"/>
          </a:xfrm>
          <a:prstGeom prst="rect">
            <a:avLst/>
          </a:prstGeom>
        </p:spPr>
        <p:txBody>
          <a:bodyPr/>
          <a:lstStyle>
            <a:lvl1pPr defTabSz="914400" eaLnBrk="0" hangingPunct="0">
              <a:defRPr>
                <a:solidFill>
                  <a:srgbClr val="000000"/>
                </a:solidFill>
                <a:latin typeface="Comic Sans MS" charset="0"/>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defTabSz="449263" eaLnBrk="0" hangingPunct="0">
              <a:defRPr>
                <a:ea typeface="ＭＳ Ｐゴシック"/>
              </a:defRPr>
            </a:lvl1pPr>
          </a:lstStyle>
          <a:p>
            <a:pPr>
              <a:defRPr/>
            </a:pPr>
            <a:fld id="{3A745CED-4E0D-E54C-9E67-6A43B5B93999}" type="slidenum">
              <a:rPr lang="en-US"/>
              <a:pPr>
                <a:defRPr/>
              </a:pPr>
              <a:t>‹#›</a:t>
            </a:fld>
            <a:endParaRPr lang="en-US"/>
          </a:p>
        </p:txBody>
      </p:sp>
    </p:spTree>
    <p:extLst>
      <p:ext uri="{BB962C8B-B14F-4D97-AF65-F5344CB8AC3E}">
        <p14:creationId xmlns:p14="http://schemas.microsoft.com/office/powerpoint/2010/main" val="201138521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2438400"/>
            <a:ext cx="9144000" cy="4046538"/>
            <a:chOff x="0" y="1536"/>
            <a:chExt cx="5760" cy="2549"/>
          </a:xfrm>
        </p:grpSpPr>
        <p:sp>
          <p:nvSpPr>
            <p:cNvPr id="5"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6"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7"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9"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0"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1"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2"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3"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4"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5"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16"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7"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8"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19"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3842" name="Rectangle 18"/>
          <p:cNvSpPr>
            <a:spLocks noGrp="1" noChangeArrowheads="1"/>
          </p:cNvSpPr>
          <p:nvPr>
            <p:ph type="ctrTitle" sz="quarter"/>
          </p:nvPr>
        </p:nvSpPr>
        <p:spPr>
          <a:xfrm>
            <a:off x="685800" y="1768475"/>
            <a:ext cx="7772400" cy="1736725"/>
          </a:xfrm>
        </p:spPr>
        <p:txBody>
          <a:bodyPr anchor="b"/>
          <a:lstStyle>
            <a:lvl1pPr>
              <a:defRPr sz="5400"/>
            </a:lvl1pPr>
          </a:lstStyle>
          <a:p>
            <a:r>
              <a:rPr lang="en-US"/>
              <a:t>Click to edit Master title style</a:t>
            </a:r>
          </a:p>
        </p:txBody>
      </p:sp>
      <p:sp>
        <p:nvSpPr>
          <p:cNvPr id="333843" name="Rectangle 19"/>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20" name="Rectangle 20"/>
          <p:cNvSpPr>
            <a:spLocks noGrp="1" noChangeArrowheads="1"/>
          </p:cNvSpPr>
          <p:nvPr>
            <p:ph type="dt" sz="quarter" idx="10"/>
          </p:nvPr>
        </p:nvSpPr>
        <p:spPr/>
        <p:txBody>
          <a:bodyPr/>
          <a:lstStyle>
            <a:lvl1pPr>
              <a:defRPr/>
            </a:lvl1pPr>
          </a:lstStyle>
          <a:p>
            <a:pPr>
              <a:defRPr/>
            </a:pPr>
            <a:endParaRPr lang="en-US">
              <a:solidFill>
                <a:srgbClr val="FFFFFF"/>
              </a:solidFill>
              <a:ea typeface="Arial"/>
              <a:cs typeface="Arial"/>
            </a:endParaRPr>
          </a:p>
        </p:txBody>
      </p:sp>
      <p:sp>
        <p:nvSpPr>
          <p:cNvPr id="21" name="Rectangle 21"/>
          <p:cNvSpPr>
            <a:spLocks noGrp="1" noChangeArrowheads="1"/>
          </p:cNvSpPr>
          <p:nvPr>
            <p:ph type="ftr" sz="quarter" idx="11"/>
          </p:nvPr>
        </p:nvSpPr>
        <p:spPr/>
        <p:txBody>
          <a:bodyPr/>
          <a:lstStyle>
            <a:lvl1pPr>
              <a:defRPr/>
            </a:lvl1pPr>
          </a:lstStyle>
          <a:p>
            <a:pPr>
              <a:defRPr/>
            </a:pPr>
            <a:endParaRPr lang="en-US">
              <a:solidFill>
                <a:srgbClr val="FFFFFF"/>
              </a:solidFill>
              <a:ea typeface="Arial"/>
              <a:cs typeface="Arial"/>
            </a:endParaRPr>
          </a:p>
        </p:txBody>
      </p:sp>
      <p:sp>
        <p:nvSpPr>
          <p:cNvPr id="22" name="Rectangle 22"/>
          <p:cNvSpPr>
            <a:spLocks noGrp="1" noChangeArrowheads="1"/>
          </p:cNvSpPr>
          <p:nvPr>
            <p:ph type="sldNum" sz="quarter" idx="12"/>
          </p:nvPr>
        </p:nvSpPr>
        <p:spPr/>
        <p:txBody>
          <a:bodyPr/>
          <a:lstStyle>
            <a:lvl1pPr>
              <a:defRPr/>
            </a:lvl1pPr>
          </a:lstStyle>
          <a:p>
            <a:pPr>
              <a:defRPr/>
            </a:pPr>
            <a:fld id="{74D9CC52-F7A8-4247-A4A3-C49DCC03A55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296267160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48F5215-5209-FA47-8FAF-EDCDE8A32F13}"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504022355"/>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5"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6" name="Rectangle 21"/>
          <p:cNvSpPr>
            <a:spLocks noGrp="1" noChangeArrowheads="1"/>
          </p:cNvSpPr>
          <p:nvPr>
            <p:ph type="sldNum" sz="quarter" idx="12"/>
          </p:nvPr>
        </p:nvSpPr>
        <p:spPr>
          <a:ln/>
        </p:spPr>
        <p:txBody>
          <a:bodyPr/>
          <a:lstStyle>
            <a:lvl1pPr>
              <a:defRPr/>
            </a:lvl1pPr>
          </a:lstStyle>
          <a:p>
            <a:pPr>
              <a:defRPr/>
            </a:pPr>
            <a:fld id="{B5867FB9-6F0A-E04D-896E-E7CE13C7BC36}"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32435852"/>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6"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7" name="Rectangle 21"/>
          <p:cNvSpPr>
            <a:spLocks noGrp="1" noChangeArrowheads="1"/>
          </p:cNvSpPr>
          <p:nvPr>
            <p:ph type="sldNum" sz="quarter" idx="12"/>
          </p:nvPr>
        </p:nvSpPr>
        <p:spPr>
          <a:ln/>
        </p:spPr>
        <p:txBody>
          <a:bodyPr/>
          <a:lstStyle>
            <a:lvl1pPr>
              <a:defRPr/>
            </a:lvl1pPr>
          </a:lstStyle>
          <a:p>
            <a:pPr>
              <a:defRPr/>
            </a:pPr>
            <a:fld id="{2CBE327E-B4D4-8F42-90A8-E8F42CA5D8BF}"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8267297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8"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9" name="Rectangle 21"/>
          <p:cNvSpPr>
            <a:spLocks noGrp="1" noChangeArrowheads="1"/>
          </p:cNvSpPr>
          <p:nvPr>
            <p:ph type="sldNum" sz="quarter" idx="12"/>
          </p:nvPr>
        </p:nvSpPr>
        <p:spPr>
          <a:ln/>
        </p:spPr>
        <p:txBody>
          <a:bodyPr/>
          <a:lstStyle>
            <a:lvl1pPr>
              <a:defRPr/>
            </a:lvl1pPr>
          </a:lstStyle>
          <a:p>
            <a:pPr>
              <a:defRPr/>
            </a:pPr>
            <a:fld id="{4C6F924C-D5E1-C649-9E7B-214B6FB66CC0}"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193093060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4"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5" name="Rectangle 21"/>
          <p:cNvSpPr>
            <a:spLocks noGrp="1" noChangeArrowheads="1"/>
          </p:cNvSpPr>
          <p:nvPr>
            <p:ph type="sldNum" sz="quarter" idx="12"/>
          </p:nvPr>
        </p:nvSpPr>
        <p:spPr>
          <a:ln/>
        </p:spPr>
        <p:txBody>
          <a:bodyPr/>
          <a:lstStyle>
            <a:lvl1pPr>
              <a:defRPr/>
            </a:lvl1pPr>
          </a:lstStyle>
          <a:p>
            <a:pPr>
              <a:defRPr/>
            </a:pPr>
            <a:fld id="{065346D4-BD10-5C42-B3DB-B61C17C2B3E9}"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60031697"/>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a:ln/>
        </p:spPr>
        <p:txBody>
          <a:bodyPr/>
          <a:lstStyle>
            <a:lvl1pPr>
              <a:defRPr/>
            </a:lvl1pPr>
          </a:lstStyle>
          <a:p>
            <a:pPr>
              <a:defRPr/>
            </a:pPr>
            <a:endParaRPr lang="en-US">
              <a:solidFill>
                <a:srgbClr val="FFFFFF"/>
              </a:solidFill>
              <a:ea typeface="Arial"/>
              <a:cs typeface="Arial"/>
            </a:endParaRPr>
          </a:p>
        </p:txBody>
      </p:sp>
      <p:sp>
        <p:nvSpPr>
          <p:cNvPr id="3" name="Rectangle 20"/>
          <p:cNvSpPr>
            <a:spLocks noGrp="1" noChangeArrowheads="1"/>
          </p:cNvSpPr>
          <p:nvPr>
            <p:ph type="ftr" sz="quarter" idx="11"/>
          </p:nvPr>
        </p:nvSpPr>
        <p:spPr>
          <a:ln/>
        </p:spPr>
        <p:txBody>
          <a:bodyPr/>
          <a:lstStyle>
            <a:lvl1pPr>
              <a:defRPr/>
            </a:lvl1pPr>
          </a:lstStyle>
          <a:p>
            <a:pPr>
              <a:defRPr/>
            </a:pPr>
            <a:endParaRPr lang="en-US">
              <a:solidFill>
                <a:srgbClr val="FFFFFF"/>
              </a:solidFill>
              <a:ea typeface="Arial"/>
              <a:cs typeface="Arial"/>
            </a:endParaRPr>
          </a:p>
        </p:txBody>
      </p:sp>
      <p:sp>
        <p:nvSpPr>
          <p:cNvPr id="4" name="Rectangle 21"/>
          <p:cNvSpPr>
            <a:spLocks noGrp="1" noChangeArrowheads="1"/>
          </p:cNvSpPr>
          <p:nvPr>
            <p:ph type="sldNum" sz="quarter" idx="12"/>
          </p:nvPr>
        </p:nvSpPr>
        <p:spPr>
          <a:ln/>
        </p:spPr>
        <p:txBody>
          <a:bodyPr/>
          <a:lstStyle>
            <a:lvl1pPr>
              <a:defRPr/>
            </a:lvl1pPr>
          </a:lstStyle>
          <a:p>
            <a:pPr>
              <a:defRPr/>
            </a:pPr>
            <a:fld id="{A56A34D9-A6CD-FD45-89F5-0CBC40C2E078}" type="slidenum">
              <a:rPr lang="zh-CN" altLang="en-US">
                <a:solidFill>
                  <a:srgbClr val="FFFFFF"/>
                </a:solidFill>
              </a:rPr>
              <a:pPr>
                <a:defRPr/>
              </a:pPr>
              <a:t>‹#›</a:t>
            </a:fld>
            <a:endParaRPr lang="en-US" altLang="zh-CN">
              <a:solidFill>
                <a:srgbClr val="FFFFFF"/>
              </a:solidFill>
            </a:endParaRPr>
          </a:p>
        </p:txBody>
      </p:sp>
    </p:spTree>
    <p:extLst>
      <p:ext uri="{BB962C8B-B14F-4D97-AF65-F5344CB8AC3E}">
        <p14:creationId xmlns:p14="http://schemas.microsoft.com/office/powerpoint/2010/main" val="7492263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theme" Target="../theme/theme1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slideLayout" Target="../slideLayouts/slideLayout117.xml"/><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slideLayout" Target="../slideLayouts/slideLayout116.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8.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6.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theme" Target="../theme/theme13.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s>
</file>

<file path=ppt/slideMasters/_rels/slideMaster14.xml.rels><?xml version="1.0" encoding="UTF-8" standalone="yes"?>
<Relationships xmlns="http://schemas.openxmlformats.org/package/2006/relationships"><Relationship Id="rId3" Type="http://schemas.openxmlformats.org/officeDocument/2006/relationships/theme" Target="../theme/theme14.xml"/><Relationship Id="rId2" Type="http://schemas.openxmlformats.org/officeDocument/2006/relationships/slideLayout" Target="../slideLayouts/slideLayout131.xml"/><Relationship Id="rId1" Type="http://schemas.openxmlformats.org/officeDocument/2006/relationships/slideLayout" Target="../slideLayouts/slideLayout130.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theme" Target="../theme/theme15.xml"/><Relationship Id="rId1" Type="http://schemas.openxmlformats.org/officeDocument/2006/relationships/slideLayout" Target="../slideLayouts/slideLayout132.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0.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theme" Target="../theme/theme16.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1.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theme" Target="../theme/theme17.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8.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3.xml"/><Relationship Id="rId13" Type="http://schemas.openxmlformats.org/officeDocument/2006/relationships/image" Target="../media/image5.jpeg"/><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9.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image" Target="../media/image1.jpe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20.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188.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96.xml"/><Relationship Id="rId3" Type="http://schemas.openxmlformats.org/officeDocument/2006/relationships/slideLayout" Target="../slideLayouts/slideLayout191.xml"/><Relationship Id="rId7" Type="http://schemas.openxmlformats.org/officeDocument/2006/relationships/slideLayout" Target="../slideLayouts/slideLayout195.xml"/><Relationship Id="rId12" Type="http://schemas.openxmlformats.org/officeDocument/2006/relationships/theme" Target="../theme/theme22.xml"/><Relationship Id="rId2" Type="http://schemas.openxmlformats.org/officeDocument/2006/relationships/slideLayout" Target="../slideLayouts/slideLayout190.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11" Type="http://schemas.openxmlformats.org/officeDocument/2006/relationships/slideLayout" Target="../slideLayouts/slideLayout199.xml"/><Relationship Id="rId5" Type="http://schemas.openxmlformats.org/officeDocument/2006/relationships/slideLayout" Target="../slideLayouts/slideLayout193.xml"/><Relationship Id="rId10" Type="http://schemas.openxmlformats.org/officeDocument/2006/relationships/slideLayout" Target="../slideLayouts/slideLayout198.xml"/><Relationship Id="rId4" Type="http://schemas.openxmlformats.org/officeDocument/2006/relationships/slideLayout" Target="../slideLayouts/slideLayout192.xml"/><Relationship Id="rId9" Type="http://schemas.openxmlformats.org/officeDocument/2006/relationships/slideLayout" Target="../slideLayouts/slideLayout19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2.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3.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defRPr/>
            </a:pPr>
            <a:fld id="{1086487F-A443-774C-B771-167E7F98E6D9}" type="slidenum">
              <a:rPr lang="en-US">
                <a:solidFill>
                  <a:srgbClr val="000000"/>
                </a:solidFill>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3893451603"/>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pattFill prst="dkHorz">
          <a:fgClr>
            <a:schemeClr val="bg2"/>
          </a:fgClr>
          <a:bgClr>
            <a:schemeClr val="bg1"/>
          </a:bgClr>
        </a:pattFill>
        <a:effectLst/>
      </p:bgPr>
    </p:bg>
    <p:spTree>
      <p:nvGrpSpPr>
        <p:cNvPr id="1" name=""/>
        <p:cNvGrpSpPr/>
        <p:nvPr/>
      </p:nvGrpSpPr>
      <p:grpSpPr>
        <a:xfrm>
          <a:off x="0" y="0"/>
          <a:ext cx="0" cy="0"/>
          <a:chOff x="0" y="0"/>
          <a:chExt cx="0" cy="0"/>
        </a:xfrm>
      </p:grpSpPr>
      <p:grpSp>
        <p:nvGrpSpPr>
          <p:cNvPr id="89090" name="Group 2"/>
          <p:cNvGrpSpPr>
            <a:grpSpLocks/>
          </p:cNvGrpSpPr>
          <p:nvPr/>
        </p:nvGrpSpPr>
        <p:grpSpPr bwMode="auto">
          <a:xfrm>
            <a:off x="0" y="2438400"/>
            <a:ext cx="9144000" cy="4046538"/>
            <a:chOff x="0" y="1536"/>
            <a:chExt cx="5760" cy="2549"/>
          </a:xfrm>
        </p:grpSpPr>
        <p:sp>
          <p:nvSpPr>
            <p:cNvPr id="332803" name="Rectangle 3"/>
            <p:cNvSpPr>
              <a:spLocks noChangeArrowheads="1"/>
            </p:cNvSpPr>
            <p:nvPr userDrawn="1"/>
          </p:nvSpPr>
          <p:spPr bwMode="hidden">
            <a:xfrm rot="-1424751">
              <a:off x="2121" y="2592"/>
              <a:ext cx="3072" cy="384"/>
            </a:xfrm>
            <a:prstGeom prst="rect">
              <a:avLst/>
            </a:prstGeom>
            <a:gradFill rotWithShape="0">
              <a:gsLst>
                <a:gs pos="0">
                  <a:schemeClr val="bg1">
                    <a:gamma/>
                    <a:shade val="94118"/>
                    <a:invGamma/>
                  </a:schemeClr>
                </a:gs>
                <a:gs pos="50000">
                  <a:schemeClr val="bg1"/>
                </a:gs>
                <a:gs pos="100000">
                  <a:schemeClr val="bg1">
                    <a:gamma/>
                    <a:shade val="94118"/>
                    <a:invGamma/>
                  </a:schemeClr>
                </a:gs>
              </a:gsLst>
              <a:lin ang="189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097" name="Freeform 4"/>
            <p:cNvSpPr>
              <a:spLocks/>
            </p:cNvSpPr>
            <p:nvPr userDrawn="1"/>
          </p:nvSpPr>
          <p:spPr bwMode="hidden">
            <a:xfrm>
              <a:off x="0" y="2664"/>
              <a:ext cx="2688" cy="1224"/>
            </a:xfrm>
            <a:custGeom>
              <a:avLst/>
              <a:gdLst>
                <a:gd name="T0" fmla="*/ 0 w 2688"/>
                <a:gd name="T1" fmla="*/ 0 h 1224"/>
                <a:gd name="T2" fmla="*/ 960 w 2688"/>
                <a:gd name="T3" fmla="*/ 552 h 1224"/>
                <a:gd name="T4" fmla="*/ 1968 w 2688"/>
                <a:gd name="T5" fmla="*/ 264 h 1224"/>
                <a:gd name="T6" fmla="*/ 2028 w 2688"/>
                <a:gd name="T7" fmla="*/ 270 h 1224"/>
                <a:gd name="T8" fmla="*/ 2661 w 2688"/>
                <a:gd name="T9" fmla="*/ 528 h 1224"/>
                <a:gd name="T10" fmla="*/ 2688 w 2688"/>
                <a:gd name="T11" fmla="*/ 648 h 1224"/>
                <a:gd name="T12" fmla="*/ 2304 w 2688"/>
                <a:gd name="T13" fmla="*/ 1080 h 1224"/>
                <a:gd name="T14" fmla="*/ 1584 w 2688"/>
                <a:gd name="T15" fmla="*/ 1224 h 1224"/>
                <a:gd name="T16" fmla="*/ 1296 w 2688"/>
                <a:gd name="T17" fmla="*/ 936 h 1224"/>
                <a:gd name="T18" fmla="*/ 864 w 2688"/>
                <a:gd name="T19" fmla="*/ 1032 h 1224"/>
                <a:gd name="T20" fmla="*/ 0 w 2688"/>
                <a:gd name="T21" fmla="*/ 552 h 1224"/>
                <a:gd name="T22" fmla="*/ 0 w 2688"/>
                <a:gd name="T23" fmla="*/ 0 h 122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688" h="1224">
                  <a:moveTo>
                    <a:pt x="0" y="0"/>
                  </a:moveTo>
                  <a:lnTo>
                    <a:pt x="960" y="552"/>
                  </a:lnTo>
                  <a:lnTo>
                    <a:pt x="1968" y="264"/>
                  </a:lnTo>
                  <a:lnTo>
                    <a:pt x="2028" y="270"/>
                  </a:lnTo>
                  <a:lnTo>
                    <a:pt x="2661" y="528"/>
                  </a:lnTo>
                  <a:lnTo>
                    <a:pt x="2688" y="648"/>
                  </a:lnTo>
                  <a:lnTo>
                    <a:pt x="2304" y="1080"/>
                  </a:lnTo>
                  <a:lnTo>
                    <a:pt x="1584" y="1224"/>
                  </a:lnTo>
                  <a:lnTo>
                    <a:pt x="1296" y="936"/>
                  </a:lnTo>
                  <a:lnTo>
                    <a:pt x="864" y="1032"/>
                  </a:lnTo>
                  <a:lnTo>
                    <a:pt x="0" y="552"/>
                  </a:lnTo>
                  <a:lnTo>
                    <a:pt x="0" y="0"/>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098" name="Freeform 5"/>
            <p:cNvSpPr>
              <a:spLocks/>
            </p:cNvSpPr>
            <p:nvPr userDrawn="1"/>
          </p:nvSpPr>
          <p:spPr bwMode="hidden">
            <a:xfrm>
              <a:off x="3359" y="1536"/>
              <a:ext cx="2401" cy="1232"/>
            </a:xfrm>
            <a:custGeom>
              <a:avLst/>
              <a:gdLst>
                <a:gd name="T0" fmla="*/ 2208 w 2401"/>
                <a:gd name="T1" fmla="*/ 15 h 1232"/>
                <a:gd name="T2" fmla="*/ 2088 w 2401"/>
                <a:gd name="T3" fmla="*/ 57 h 1232"/>
                <a:gd name="T4" fmla="*/ 1951 w 2401"/>
                <a:gd name="T5" fmla="*/ 99 h 1232"/>
                <a:gd name="T6" fmla="*/ 1704 w 2401"/>
                <a:gd name="T7" fmla="*/ 135 h 1232"/>
                <a:gd name="T8" fmla="*/ 1314 w 2401"/>
                <a:gd name="T9" fmla="*/ 177 h 1232"/>
                <a:gd name="T10" fmla="*/ 1176 w 2401"/>
                <a:gd name="T11" fmla="*/ 189 h 1232"/>
                <a:gd name="T12" fmla="*/ 1122 w 2401"/>
                <a:gd name="T13" fmla="*/ 195 h 1232"/>
                <a:gd name="T14" fmla="*/ 1075 w 2401"/>
                <a:gd name="T15" fmla="*/ 231 h 1232"/>
                <a:gd name="T16" fmla="*/ 924 w 2401"/>
                <a:gd name="T17" fmla="*/ 321 h 1232"/>
                <a:gd name="T18" fmla="*/ 840 w 2401"/>
                <a:gd name="T19" fmla="*/ 369 h 1232"/>
                <a:gd name="T20" fmla="*/ 630 w 2401"/>
                <a:gd name="T21" fmla="*/ 458 h 1232"/>
                <a:gd name="T22" fmla="*/ 529 w 2401"/>
                <a:gd name="T23" fmla="*/ 500 h 1232"/>
                <a:gd name="T24" fmla="*/ 487 w 2401"/>
                <a:gd name="T25" fmla="*/ 542 h 1232"/>
                <a:gd name="T26" fmla="*/ 457 w 2401"/>
                <a:gd name="T27" fmla="*/ 590 h 1232"/>
                <a:gd name="T28" fmla="*/ 402 w 2401"/>
                <a:gd name="T29" fmla="*/ 638 h 1232"/>
                <a:gd name="T30" fmla="*/ 330 w 2401"/>
                <a:gd name="T31" fmla="*/ 758 h 1232"/>
                <a:gd name="T32" fmla="*/ 312 w 2401"/>
                <a:gd name="T33" fmla="*/ 788 h 1232"/>
                <a:gd name="T34" fmla="*/ 252 w 2401"/>
                <a:gd name="T35" fmla="*/ 824 h 1232"/>
                <a:gd name="T36" fmla="*/ 84 w 2401"/>
                <a:gd name="T37" fmla="*/ 926 h 1232"/>
                <a:gd name="T38" fmla="*/ 0 w 2401"/>
                <a:gd name="T39" fmla="*/ 992 h 1232"/>
                <a:gd name="T40" fmla="*/ 12 w 2401"/>
                <a:gd name="T41" fmla="*/ 1040 h 1232"/>
                <a:gd name="T42" fmla="*/ 132 w 2401"/>
                <a:gd name="T43" fmla="*/ 1034 h 1232"/>
                <a:gd name="T44" fmla="*/ 336 w 2401"/>
                <a:gd name="T45" fmla="*/ 980 h 1232"/>
                <a:gd name="T46" fmla="*/ 529 w 2401"/>
                <a:gd name="T47" fmla="*/ 896 h 1232"/>
                <a:gd name="T48" fmla="*/ 576 w 2401"/>
                <a:gd name="T49" fmla="*/ 872 h 1232"/>
                <a:gd name="T50" fmla="*/ 714 w 2401"/>
                <a:gd name="T51" fmla="*/ 848 h 1232"/>
                <a:gd name="T52" fmla="*/ 966 w 2401"/>
                <a:gd name="T53" fmla="*/ 794 h 1232"/>
                <a:gd name="T54" fmla="*/ 1212 w 2401"/>
                <a:gd name="T55" fmla="*/ 782 h 1232"/>
                <a:gd name="T56" fmla="*/ 1416 w 2401"/>
                <a:gd name="T57" fmla="*/ 872 h 1232"/>
                <a:gd name="T58" fmla="*/ 1464 w 2401"/>
                <a:gd name="T59" fmla="*/ 932 h 1232"/>
                <a:gd name="T60" fmla="*/ 1440 w 2401"/>
                <a:gd name="T61" fmla="*/ 992 h 1232"/>
                <a:gd name="T62" fmla="*/ 1302 w 2401"/>
                <a:gd name="T63" fmla="*/ 1040 h 1232"/>
                <a:gd name="T64" fmla="*/ 1158 w 2401"/>
                <a:gd name="T65" fmla="*/ 1100 h 1232"/>
                <a:gd name="T66" fmla="*/ 1093 w 2401"/>
                <a:gd name="T67" fmla="*/ 1148 h 1232"/>
                <a:gd name="T68" fmla="*/ 1075 w 2401"/>
                <a:gd name="T69" fmla="*/ 1208 h 1232"/>
                <a:gd name="T70" fmla="*/ 1093 w 2401"/>
                <a:gd name="T71" fmla="*/ 1232 h 1232"/>
                <a:gd name="T72" fmla="*/ 1152 w 2401"/>
                <a:gd name="T73" fmla="*/ 1226 h 1232"/>
                <a:gd name="T74" fmla="*/ 1332 w 2401"/>
                <a:gd name="T75" fmla="*/ 1208 h 1232"/>
                <a:gd name="T76" fmla="*/ 1434 w 2401"/>
                <a:gd name="T77" fmla="*/ 1184 h 1232"/>
                <a:gd name="T78" fmla="*/ 1464 w 2401"/>
                <a:gd name="T79" fmla="*/ 1172 h 1232"/>
                <a:gd name="T80" fmla="*/ 1578 w 2401"/>
                <a:gd name="T81" fmla="*/ 1130 h 1232"/>
                <a:gd name="T82" fmla="*/ 1758 w 2401"/>
                <a:gd name="T83" fmla="*/ 1064 h 1232"/>
                <a:gd name="T84" fmla="*/ 1872 w 2401"/>
                <a:gd name="T85" fmla="*/ 962 h 1232"/>
                <a:gd name="T86" fmla="*/ 1986 w 2401"/>
                <a:gd name="T87" fmla="*/ 800 h 1232"/>
                <a:gd name="T88" fmla="*/ 2166 w 2401"/>
                <a:gd name="T89" fmla="*/ 650 h 1232"/>
                <a:gd name="T90" fmla="*/ 2257 w 2401"/>
                <a:gd name="T91" fmla="*/ 590 h 1232"/>
                <a:gd name="T92" fmla="*/ 2400 w 2401"/>
                <a:gd name="T93" fmla="*/ 57 h 123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2401" h="1232">
                  <a:moveTo>
                    <a:pt x="2310" y="3"/>
                  </a:moveTo>
                  <a:lnTo>
                    <a:pt x="2280" y="3"/>
                  </a:lnTo>
                  <a:lnTo>
                    <a:pt x="2208" y="15"/>
                  </a:lnTo>
                  <a:lnTo>
                    <a:pt x="2136" y="27"/>
                  </a:lnTo>
                  <a:lnTo>
                    <a:pt x="2112" y="39"/>
                  </a:lnTo>
                  <a:lnTo>
                    <a:pt x="2088" y="57"/>
                  </a:lnTo>
                  <a:lnTo>
                    <a:pt x="2082" y="63"/>
                  </a:lnTo>
                  <a:lnTo>
                    <a:pt x="2076" y="69"/>
                  </a:lnTo>
                  <a:lnTo>
                    <a:pt x="1951" y="99"/>
                  </a:lnTo>
                  <a:lnTo>
                    <a:pt x="1896" y="111"/>
                  </a:lnTo>
                  <a:lnTo>
                    <a:pt x="1836" y="117"/>
                  </a:lnTo>
                  <a:lnTo>
                    <a:pt x="1704" y="135"/>
                  </a:lnTo>
                  <a:lnTo>
                    <a:pt x="1572" y="153"/>
                  </a:lnTo>
                  <a:lnTo>
                    <a:pt x="1434" y="165"/>
                  </a:lnTo>
                  <a:lnTo>
                    <a:pt x="1314" y="177"/>
                  </a:lnTo>
                  <a:lnTo>
                    <a:pt x="1260" y="183"/>
                  </a:lnTo>
                  <a:lnTo>
                    <a:pt x="1212" y="189"/>
                  </a:lnTo>
                  <a:lnTo>
                    <a:pt x="1176" y="189"/>
                  </a:lnTo>
                  <a:lnTo>
                    <a:pt x="1146" y="195"/>
                  </a:lnTo>
                  <a:lnTo>
                    <a:pt x="1128" y="195"/>
                  </a:lnTo>
                  <a:lnTo>
                    <a:pt x="1122" y="195"/>
                  </a:lnTo>
                  <a:lnTo>
                    <a:pt x="1116" y="201"/>
                  </a:lnTo>
                  <a:lnTo>
                    <a:pt x="1105" y="207"/>
                  </a:lnTo>
                  <a:lnTo>
                    <a:pt x="1075" y="231"/>
                  </a:lnTo>
                  <a:lnTo>
                    <a:pt x="1026" y="261"/>
                  </a:lnTo>
                  <a:lnTo>
                    <a:pt x="972" y="291"/>
                  </a:lnTo>
                  <a:lnTo>
                    <a:pt x="924" y="321"/>
                  </a:lnTo>
                  <a:lnTo>
                    <a:pt x="876" y="345"/>
                  </a:lnTo>
                  <a:lnTo>
                    <a:pt x="846" y="363"/>
                  </a:lnTo>
                  <a:lnTo>
                    <a:pt x="840" y="369"/>
                  </a:lnTo>
                  <a:lnTo>
                    <a:pt x="834" y="369"/>
                  </a:lnTo>
                  <a:lnTo>
                    <a:pt x="732" y="417"/>
                  </a:lnTo>
                  <a:lnTo>
                    <a:pt x="630" y="458"/>
                  </a:lnTo>
                  <a:lnTo>
                    <a:pt x="588" y="476"/>
                  </a:lnTo>
                  <a:lnTo>
                    <a:pt x="552" y="488"/>
                  </a:lnTo>
                  <a:lnTo>
                    <a:pt x="529" y="500"/>
                  </a:lnTo>
                  <a:lnTo>
                    <a:pt x="517" y="506"/>
                  </a:lnTo>
                  <a:lnTo>
                    <a:pt x="499" y="524"/>
                  </a:lnTo>
                  <a:lnTo>
                    <a:pt x="487" y="542"/>
                  </a:lnTo>
                  <a:lnTo>
                    <a:pt x="481" y="560"/>
                  </a:lnTo>
                  <a:lnTo>
                    <a:pt x="481" y="578"/>
                  </a:lnTo>
                  <a:lnTo>
                    <a:pt x="457" y="590"/>
                  </a:lnTo>
                  <a:lnTo>
                    <a:pt x="438" y="596"/>
                  </a:lnTo>
                  <a:lnTo>
                    <a:pt x="420" y="614"/>
                  </a:lnTo>
                  <a:lnTo>
                    <a:pt x="402" y="638"/>
                  </a:lnTo>
                  <a:lnTo>
                    <a:pt x="366" y="698"/>
                  </a:lnTo>
                  <a:lnTo>
                    <a:pt x="348" y="728"/>
                  </a:lnTo>
                  <a:lnTo>
                    <a:pt x="330" y="758"/>
                  </a:lnTo>
                  <a:lnTo>
                    <a:pt x="324" y="776"/>
                  </a:lnTo>
                  <a:lnTo>
                    <a:pt x="318" y="782"/>
                  </a:lnTo>
                  <a:lnTo>
                    <a:pt x="312" y="788"/>
                  </a:lnTo>
                  <a:lnTo>
                    <a:pt x="300" y="794"/>
                  </a:lnTo>
                  <a:lnTo>
                    <a:pt x="282" y="806"/>
                  </a:lnTo>
                  <a:lnTo>
                    <a:pt x="252" y="824"/>
                  </a:lnTo>
                  <a:lnTo>
                    <a:pt x="199" y="854"/>
                  </a:lnTo>
                  <a:lnTo>
                    <a:pt x="151" y="884"/>
                  </a:lnTo>
                  <a:lnTo>
                    <a:pt x="84" y="926"/>
                  </a:lnTo>
                  <a:lnTo>
                    <a:pt x="30" y="962"/>
                  </a:lnTo>
                  <a:lnTo>
                    <a:pt x="12" y="974"/>
                  </a:lnTo>
                  <a:lnTo>
                    <a:pt x="0" y="992"/>
                  </a:lnTo>
                  <a:lnTo>
                    <a:pt x="0" y="1004"/>
                  </a:lnTo>
                  <a:lnTo>
                    <a:pt x="0" y="1022"/>
                  </a:lnTo>
                  <a:lnTo>
                    <a:pt x="12" y="1040"/>
                  </a:lnTo>
                  <a:lnTo>
                    <a:pt x="42" y="1046"/>
                  </a:lnTo>
                  <a:lnTo>
                    <a:pt x="84" y="1046"/>
                  </a:lnTo>
                  <a:lnTo>
                    <a:pt x="132" y="1034"/>
                  </a:lnTo>
                  <a:lnTo>
                    <a:pt x="193" y="1022"/>
                  </a:lnTo>
                  <a:lnTo>
                    <a:pt x="264" y="1004"/>
                  </a:lnTo>
                  <a:lnTo>
                    <a:pt x="336" y="980"/>
                  </a:lnTo>
                  <a:lnTo>
                    <a:pt x="408" y="950"/>
                  </a:lnTo>
                  <a:lnTo>
                    <a:pt x="475" y="920"/>
                  </a:lnTo>
                  <a:lnTo>
                    <a:pt x="529" y="896"/>
                  </a:lnTo>
                  <a:lnTo>
                    <a:pt x="564" y="878"/>
                  </a:lnTo>
                  <a:lnTo>
                    <a:pt x="570" y="872"/>
                  </a:lnTo>
                  <a:lnTo>
                    <a:pt x="576" y="872"/>
                  </a:lnTo>
                  <a:lnTo>
                    <a:pt x="606" y="872"/>
                  </a:lnTo>
                  <a:lnTo>
                    <a:pt x="648" y="866"/>
                  </a:lnTo>
                  <a:lnTo>
                    <a:pt x="714" y="848"/>
                  </a:lnTo>
                  <a:lnTo>
                    <a:pt x="793" y="830"/>
                  </a:lnTo>
                  <a:lnTo>
                    <a:pt x="876" y="812"/>
                  </a:lnTo>
                  <a:lnTo>
                    <a:pt x="966" y="794"/>
                  </a:lnTo>
                  <a:lnTo>
                    <a:pt x="1063" y="782"/>
                  </a:lnTo>
                  <a:lnTo>
                    <a:pt x="1152" y="776"/>
                  </a:lnTo>
                  <a:lnTo>
                    <a:pt x="1212" y="782"/>
                  </a:lnTo>
                  <a:lnTo>
                    <a:pt x="1284" y="806"/>
                  </a:lnTo>
                  <a:lnTo>
                    <a:pt x="1357" y="836"/>
                  </a:lnTo>
                  <a:lnTo>
                    <a:pt x="1416" y="872"/>
                  </a:lnTo>
                  <a:lnTo>
                    <a:pt x="1434" y="890"/>
                  </a:lnTo>
                  <a:lnTo>
                    <a:pt x="1452" y="908"/>
                  </a:lnTo>
                  <a:lnTo>
                    <a:pt x="1464" y="932"/>
                  </a:lnTo>
                  <a:lnTo>
                    <a:pt x="1464" y="950"/>
                  </a:lnTo>
                  <a:lnTo>
                    <a:pt x="1458" y="968"/>
                  </a:lnTo>
                  <a:lnTo>
                    <a:pt x="1440" y="992"/>
                  </a:lnTo>
                  <a:lnTo>
                    <a:pt x="1410" y="1004"/>
                  </a:lnTo>
                  <a:lnTo>
                    <a:pt x="1369" y="1022"/>
                  </a:lnTo>
                  <a:lnTo>
                    <a:pt x="1302" y="1040"/>
                  </a:lnTo>
                  <a:lnTo>
                    <a:pt x="1248" y="1064"/>
                  </a:lnTo>
                  <a:lnTo>
                    <a:pt x="1200" y="1082"/>
                  </a:lnTo>
                  <a:lnTo>
                    <a:pt x="1158" y="1100"/>
                  </a:lnTo>
                  <a:lnTo>
                    <a:pt x="1128" y="1118"/>
                  </a:lnTo>
                  <a:lnTo>
                    <a:pt x="1110" y="1130"/>
                  </a:lnTo>
                  <a:lnTo>
                    <a:pt x="1093" y="1148"/>
                  </a:lnTo>
                  <a:lnTo>
                    <a:pt x="1081" y="1160"/>
                  </a:lnTo>
                  <a:lnTo>
                    <a:pt x="1069" y="1190"/>
                  </a:lnTo>
                  <a:lnTo>
                    <a:pt x="1075" y="1208"/>
                  </a:lnTo>
                  <a:lnTo>
                    <a:pt x="1081" y="1220"/>
                  </a:lnTo>
                  <a:lnTo>
                    <a:pt x="1087" y="1226"/>
                  </a:lnTo>
                  <a:lnTo>
                    <a:pt x="1093" y="1232"/>
                  </a:lnTo>
                  <a:lnTo>
                    <a:pt x="1110" y="1232"/>
                  </a:lnTo>
                  <a:lnTo>
                    <a:pt x="1128" y="1226"/>
                  </a:lnTo>
                  <a:lnTo>
                    <a:pt x="1152" y="1226"/>
                  </a:lnTo>
                  <a:lnTo>
                    <a:pt x="1212" y="1220"/>
                  </a:lnTo>
                  <a:lnTo>
                    <a:pt x="1272" y="1214"/>
                  </a:lnTo>
                  <a:lnTo>
                    <a:pt x="1332" y="1208"/>
                  </a:lnTo>
                  <a:lnTo>
                    <a:pt x="1393" y="1196"/>
                  </a:lnTo>
                  <a:lnTo>
                    <a:pt x="1416" y="1190"/>
                  </a:lnTo>
                  <a:lnTo>
                    <a:pt x="1434" y="1184"/>
                  </a:lnTo>
                  <a:lnTo>
                    <a:pt x="1446" y="1178"/>
                  </a:lnTo>
                  <a:lnTo>
                    <a:pt x="1452" y="1178"/>
                  </a:lnTo>
                  <a:lnTo>
                    <a:pt x="1464" y="1172"/>
                  </a:lnTo>
                  <a:lnTo>
                    <a:pt x="1488" y="1166"/>
                  </a:lnTo>
                  <a:lnTo>
                    <a:pt x="1530" y="1148"/>
                  </a:lnTo>
                  <a:lnTo>
                    <a:pt x="1578" y="1130"/>
                  </a:lnTo>
                  <a:lnTo>
                    <a:pt x="1681" y="1094"/>
                  </a:lnTo>
                  <a:lnTo>
                    <a:pt x="1722" y="1076"/>
                  </a:lnTo>
                  <a:lnTo>
                    <a:pt x="1758" y="1064"/>
                  </a:lnTo>
                  <a:lnTo>
                    <a:pt x="1812" y="1040"/>
                  </a:lnTo>
                  <a:lnTo>
                    <a:pt x="1848" y="1004"/>
                  </a:lnTo>
                  <a:lnTo>
                    <a:pt x="1872" y="962"/>
                  </a:lnTo>
                  <a:lnTo>
                    <a:pt x="1890" y="932"/>
                  </a:lnTo>
                  <a:lnTo>
                    <a:pt x="1932" y="866"/>
                  </a:lnTo>
                  <a:lnTo>
                    <a:pt x="1986" y="800"/>
                  </a:lnTo>
                  <a:lnTo>
                    <a:pt x="2046" y="740"/>
                  </a:lnTo>
                  <a:lnTo>
                    <a:pt x="2112" y="692"/>
                  </a:lnTo>
                  <a:lnTo>
                    <a:pt x="2166" y="650"/>
                  </a:lnTo>
                  <a:lnTo>
                    <a:pt x="2214" y="620"/>
                  </a:lnTo>
                  <a:lnTo>
                    <a:pt x="2244" y="596"/>
                  </a:lnTo>
                  <a:lnTo>
                    <a:pt x="2257" y="590"/>
                  </a:lnTo>
                  <a:lnTo>
                    <a:pt x="2400" y="518"/>
                  </a:lnTo>
                  <a:lnTo>
                    <a:pt x="2400" y="57"/>
                  </a:lnTo>
                  <a:lnTo>
                    <a:pt x="2401" y="0"/>
                  </a:lnTo>
                  <a:lnTo>
                    <a:pt x="2310" y="3"/>
                  </a:lnTo>
                  <a:close/>
                </a:path>
              </a:pathLst>
            </a:custGeom>
            <a:solidFill>
              <a:schemeClr val="bg2"/>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06" name="Freeform 6"/>
            <p:cNvSpPr>
              <a:spLocks/>
            </p:cNvSpPr>
            <p:nvPr userDrawn="1"/>
          </p:nvSpPr>
          <p:spPr bwMode="hidden">
            <a:xfrm>
              <a:off x="3792" y="1536"/>
              <a:ext cx="1968" cy="762"/>
            </a:xfrm>
            <a:custGeom>
              <a:avLst/>
              <a:gdLst/>
              <a:ahLst/>
              <a:cxnLst>
                <a:cxn ang="0">
                  <a:pos x="965" y="165"/>
                </a:cxn>
                <a:cxn ang="0">
                  <a:pos x="696" y="200"/>
                </a:cxn>
                <a:cxn ang="0">
                  <a:pos x="693" y="237"/>
                </a:cxn>
                <a:cxn ang="0">
                  <a:pos x="924" y="258"/>
                </a:cxn>
                <a:cxn ang="0">
                  <a:pos x="993" y="267"/>
                </a:cxn>
                <a:cxn ang="0">
                  <a:pos x="681" y="291"/>
                </a:cxn>
                <a:cxn ang="0">
                  <a:pos x="633" y="309"/>
                </a:cxn>
                <a:cxn ang="0">
                  <a:pos x="645" y="336"/>
                </a:cxn>
                <a:cxn ang="0">
                  <a:pos x="672" y="351"/>
                </a:cxn>
                <a:cxn ang="0">
                  <a:pos x="984" y="333"/>
                </a:cxn>
                <a:cxn ang="0">
                  <a:pos x="1080" y="357"/>
                </a:cxn>
                <a:cxn ang="0">
                  <a:pos x="624" y="492"/>
                </a:cxn>
                <a:cxn ang="0">
                  <a:pos x="616" y="536"/>
                </a:cxn>
                <a:cxn ang="0">
                  <a:pos x="8" y="724"/>
                </a:cxn>
                <a:cxn ang="0">
                  <a:pos x="0" y="756"/>
                </a:cxn>
                <a:cxn ang="0">
                  <a:pos x="27" y="762"/>
                </a:cxn>
                <a:cxn ang="0">
                  <a:pos x="664" y="564"/>
                </a:cxn>
                <a:cxn ang="0">
                  <a:pos x="856" y="600"/>
                </a:cxn>
                <a:cxn ang="0">
                  <a:pos x="1158" y="507"/>
                </a:cxn>
                <a:cxn ang="0">
                  <a:pos x="1434" y="465"/>
                </a:cxn>
                <a:cxn ang="0">
                  <a:pos x="1572" y="368"/>
                </a:cxn>
                <a:cxn ang="0">
                  <a:pos x="1712" y="340"/>
                </a:cxn>
                <a:cxn ang="0">
                  <a:pos x="1856" y="328"/>
                </a:cxn>
                <a:cxn ang="0">
                  <a:pos x="1968" y="330"/>
                </a:cxn>
                <a:cxn ang="0">
                  <a:pos x="1968" y="0"/>
                </a:cxn>
                <a:cxn ang="0">
                  <a:pos x="1934" y="3"/>
                </a:cxn>
                <a:cxn ang="0">
                  <a:pos x="1832" y="5"/>
                </a:cxn>
                <a:cxn ang="0">
                  <a:pos x="1682" y="35"/>
                </a:cxn>
                <a:cxn ang="0">
                  <a:pos x="1643" y="72"/>
                </a:cxn>
                <a:cxn ang="0">
                  <a:pos x="1392" y="119"/>
                </a:cxn>
              </a:cxnLst>
              <a:rect l="0" t="0" r="r" b="b"/>
              <a:pathLst>
                <a:path w="1968" h="762">
                  <a:moveTo>
                    <a:pt x="965" y="165"/>
                  </a:moveTo>
                  <a:lnTo>
                    <a:pt x="696" y="200"/>
                  </a:lnTo>
                  <a:lnTo>
                    <a:pt x="693" y="237"/>
                  </a:lnTo>
                  <a:lnTo>
                    <a:pt x="924" y="258"/>
                  </a:lnTo>
                  <a:lnTo>
                    <a:pt x="993" y="267"/>
                  </a:lnTo>
                  <a:lnTo>
                    <a:pt x="681" y="291"/>
                  </a:lnTo>
                  <a:lnTo>
                    <a:pt x="633" y="309"/>
                  </a:lnTo>
                  <a:lnTo>
                    <a:pt x="645" y="336"/>
                  </a:lnTo>
                  <a:lnTo>
                    <a:pt x="672" y="351"/>
                  </a:lnTo>
                  <a:lnTo>
                    <a:pt x="984" y="333"/>
                  </a:lnTo>
                  <a:lnTo>
                    <a:pt x="1080" y="357"/>
                  </a:lnTo>
                  <a:lnTo>
                    <a:pt x="624" y="492"/>
                  </a:lnTo>
                  <a:lnTo>
                    <a:pt x="616" y="536"/>
                  </a:lnTo>
                  <a:lnTo>
                    <a:pt x="8" y="724"/>
                  </a:lnTo>
                  <a:lnTo>
                    <a:pt x="0" y="756"/>
                  </a:lnTo>
                  <a:lnTo>
                    <a:pt x="27" y="762"/>
                  </a:lnTo>
                  <a:lnTo>
                    <a:pt x="664" y="564"/>
                  </a:lnTo>
                  <a:lnTo>
                    <a:pt x="856" y="600"/>
                  </a:lnTo>
                  <a:lnTo>
                    <a:pt x="1158" y="507"/>
                  </a:lnTo>
                  <a:lnTo>
                    <a:pt x="1434" y="465"/>
                  </a:lnTo>
                  <a:lnTo>
                    <a:pt x="1572" y="368"/>
                  </a:lnTo>
                  <a:lnTo>
                    <a:pt x="1712" y="340"/>
                  </a:lnTo>
                  <a:lnTo>
                    <a:pt x="1856" y="328"/>
                  </a:lnTo>
                  <a:lnTo>
                    <a:pt x="1968" y="330"/>
                  </a:lnTo>
                  <a:lnTo>
                    <a:pt x="1968" y="0"/>
                  </a:lnTo>
                  <a:lnTo>
                    <a:pt x="1934" y="3"/>
                  </a:lnTo>
                  <a:lnTo>
                    <a:pt x="1832" y="5"/>
                  </a:lnTo>
                  <a:lnTo>
                    <a:pt x="1682" y="35"/>
                  </a:lnTo>
                  <a:lnTo>
                    <a:pt x="1643" y="72"/>
                  </a:lnTo>
                  <a:lnTo>
                    <a:pt x="1392" y="119"/>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0" name="Freeform 7"/>
            <p:cNvSpPr>
              <a:spLocks/>
            </p:cNvSpPr>
            <p:nvPr userDrawn="1"/>
          </p:nvSpPr>
          <p:spPr bwMode="hidden">
            <a:xfrm>
              <a:off x="3599" y="2477"/>
              <a:ext cx="186" cy="120"/>
            </a:xfrm>
            <a:custGeom>
              <a:avLst/>
              <a:gdLst>
                <a:gd name="T0" fmla="*/ 214 w 185"/>
                <a:gd name="T1" fmla="*/ 0 h 120"/>
                <a:gd name="T2" fmla="*/ 214 w 185"/>
                <a:gd name="T3" fmla="*/ 6 h 120"/>
                <a:gd name="T4" fmla="*/ 214 w 185"/>
                <a:gd name="T5" fmla="*/ 18 h 120"/>
                <a:gd name="T6" fmla="*/ 214 w 185"/>
                <a:gd name="T7" fmla="*/ 36 h 120"/>
                <a:gd name="T8" fmla="*/ 208 w 185"/>
                <a:gd name="T9" fmla="*/ 54 h 120"/>
                <a:gd name="T10" fmla="*/ 190 w 185"/>
                <a:gd name="T11" fmla="*/ 72 h 120"/>
                <a:gd name="T12" fmla="*/ 166 w 185"/>
                <a:gd name="T13" fmla="*/ 96 h 120"/>
                <a:gd name="T14" fmla="*/ 130 w 185"/>
                <a:gd name="T15" fmla="*/ 108 h 120"/>
                <a:gd name="T16" fmla="*/ 47 w 185"/>
                <a:gd name="T17" fmla="*/ 120 h 120"/>
                <a:gd name="T18" fmla="*/ 29 w 185"/>
                <a:gd name="T19" fmla="*/ 120 h 120"/>
                <a:gd name="T20" fmla="*/ 17 w 185"/>
                <a:gd name="T21" fmla="*/ 114 h 120"/>
                <a:gd name="T22" fmla="*/ 0 w 185"/>
                <a:gd name="T23" fmla="*/ 96 h 120"/>
                <a:gd name="T24" fmla="*/ 0 w 185"/>
                <a:gd name="T25" fmla="*/ 78 h 120"/>
                <a:gd name="T26" fmla="*/ 0 w 185"/>
                <a:gd name="T27" fmla="*/ 72 h 120"/>
                <a:gd name="T28" fmla="*/ 214 w 185"/>
                <a:gd name="T29" fmla="*/ 0 h 120"/>
                <a:gd name="T30" fmla="*/ 214 w 185"/>
                <a:gd name="T31" fmla="*/ 0 h 1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85" h="120">
                  <a:moveTo>
                    <a:pt x="185" y="0"/>
                  </a:moveTo>
                  <a:lnTo>
                    <a:pt x="185" y="6"/>
                  </a:lnTo>
                  <a:lnTo>
                    <a:pt x="185" y="18"/>
                  </a:lnTo>
                  <a:lnTo>
                    <a:pt x="185" y="36"/>
                  </a:lnTo>
                  <a:lnTo>
                    <a:pt x="179" y="54"/>
                  </a:lnTo>
                  <a:lnTo>
                    <a:pt x="161" y="72"/>
                  </a:lnTo>
                  <a:lnTo>
                    <a:pt x="137" y="96"/>
                  </a:lnTo>
                  <a:lnTo>
                    <a:pt x="101" y="108"/>
                  </a:lnTo>
                  <a:lnTo>
                    <a:pt x="47" y="120"/>
                  </a:lnTo>
                  <a:lnTo>
                    <a:pt x="29" y="120"/>
                  </a:lnTo>
                  <a:lnTo>
                    <a:pt x="17" y="114"/>
                  </a:lnTo>
                  <a:lnTo>
                    <a:pt x="0" y="96"/>
                  </a:lnTo>
                  <a:lnTo>
                    <a:pt x="0" y="78"/>
                  </a:lnTo>
                  <a:lnTo>
                    <a:pt x="0" y="72"/>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1" name="Freeform 8"/>
            <p:cNvSpPr>
              <a:spLocks/>
            </p:cNvSpPr>
            <p:nvPr userDrawn="1"/>
          </p:nvSpPr>
          <p:spPr bwMode="hidden">
            <a:xfrm>
              <a:off x="3779" y="2393"/>
              <a:ext cx="185" cy="120"/>
            </a:xfrm>
            <a:custGeom>
              <a:avLst/>
              <a:gdLst>
                <a:gd name="T0" fmla="*/ 185 w 185"/>
                <a:gd name="T1" fmla="*/ 0 h 120"/>
                <a:gd name="T2" fmla="*/ 185 w 185"/>
                <a:gd name="T3" fmla="*/ 6 h 120"/>
                <a:gd name="T4" fmla="*/ 179 w 185"/>
                <a:gd name="T5" fmla="*/ 24 h 120"/>
                <a:gd name="T6" fmla="*/ 167 w 185"/>
                <a:gd name="T7" fmla="*/ 42 h 120"/>
                <a:gd name="T8" fmla="*/ 149 w 185"/>
                <a:gd name="T9" fmla="*/ 66 h 120"/>
                <a:gd name="T10" fmla="*/ 131 w 185"/>
                <a:gd name="T11" fmla="*/ 90 h 120"/>
                <a:gd name="T12" fmla="*/ 102 w 185"/>
                <a:gd name="T13" fmla="*/ 108 h 120"/>
                <a:gd name="T14" fmla="*/ 66 w 185"/>
                <a:gd name="T15" fmla="*/ 120 h 120"/>
                <a:gd name="T16" fmla="*/ 18 w 185"/>
                <a:gd name="T17" fmla="*/ 120 h 120"/>
                <a:gd name="T18" fmla="*/ 0 w 185"/>
                <a:gd name="T19" fmla="*/ 60 h 120"/>
                <a:gd name="T20" fmla="*/ 185 w 185"/>
                <a:gd name="T21" fmla="*/ 0 h 120"/>
                <a:gd name="T22" fmla="*/ 185 w 185"/>
                <a:gd name="T23" fmla="*/ 0 h 12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85" h="120">
                  <a:moveTo>
                    <a:pt x="185" y="0"/>
                  </a:moveTo>
                  <a:lnTo>
                    <a:pt x="185" y="6"/>
                  </a:lnTo>
                  <a:lnTo>
                    <a:pt x="179" y="24"/>
                  </a:lnTo>
                  <a:lnTo>
                    <a:pt x="167" y="42"/>
                  </a:lnTo>
                  <a:lnTo>
                    <a:pt x="149" y="66"/>
                  </a:lnTo>
                  <a:lnTo>
                    <a:pt x="131" y="90"/>
                  </a:lnTo>
                  <a:lnTo>
                    <a:pt x="102" y="108"/>
                  </a:lnTo>
                  <a:lnTo>
                    <a:pt x="66" y="120"/>
                  </a:lnTo>
                  <a:lnTo>
                    <a:pt x="18" y="120"/>
                  </a:lnTo>
                  <a:lnTo>
                    <a:pt x="0" y="60"/>
                  </a:lnTo>
                  <a:lnTo>
                    <a:pt x="185" y="0"/>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2" name="Freeform 9"/>
            <p:cNvSpPr>
              <a:spLocks/>
            </p:cNvSpPr>
            <p:nvPr userDrawn="1"/>
          </p:nvSpPr>
          <p:spPr bwMode="hidden">
            <a:xfrm>
              <a:off x="3839" y="1836"/>
              <a:ext cx="528" cy="275"/>
            </a:xfrm>
            <a:custGeom>
              <a:avLst/>
              <a:gdLst>
                <a:gd name="T0" fmla="*/ 0 w 526"/>
                <a:gd name="T1" fmla="*/ 275 h 275"/>
                <a:gd name="T2" fmla="*/ 0 w 526"/>
                <a:gd name="T3" fmla="*/ 269 h 275"/>
                <a:gd name="T4" fmla="*/ 6 w 526"/>
                <a:gd name="T5" fmla="*/ 251 h 275"/>
                <a:gd name="T6" fmla="*/ 6 w 526"/>
                <a:gd name="T7" fmla="*/ 239 h 275"/>
                <a:gd name="T8" fmla="*/ 12 w 526"/>
                <a:gd name="T9" fmla="*/ 227 h 275"/>
                <a:gd name="T10" fmla="*/ 18 w 526"/>
                <a:gd name="T11" fmla="*/ 221 h 275"/>
                <a:gd name="T12" fmla="*/ 36 w 526"/>
                <a:gd name="T13" fmla="*/ 215 h 275"/>
                <a:gd name="T14" fmla="*/ 77 w 526"/>
                <a:gd name="T15" fmla="*/ 203 h 275"/>
                <a:gd name="T16" fmla="*/ 166 w 526"/>
                <a:gd name="T17" fmla="*/ 179 h 275"/>
                <a:gd name="T18" fmla="*/ 238 w 526"/>
                <a:gd name="T19" fmla="*/ 143 h 275"/>
                <a:gd name="T20" fmla="*/ 280 w 526"/>
                <a:gd name="T21" fmla="*/ 120 h 275"/>
                <a:gd name="T22" fmla="*/ 328 w 526"/>
                <a:gd name="T23" fmla="*/ 96 h 275"/>
                <a:gd name="T24" fmla="*/ 451 w 526"/>
                <a:gd name="T25" fmla="*/ 48 h 275"/>
                <a:gd name="T26" fmla="*/ 500 w 526"/>
                <a:gd name="T27" fmla="*/ 30 h 275"/>
                <a:gd name="T28" fmla="*/ 536 w 526"/>
                <a:gd name="T29" fmla="*/ 12 h 275"/>
                <a:gd name="T30" fmla="*/ 560 w 526"/>
                <a:gd name="T31" fmla="*/ 6 h 275"/>
                <a:gd name="T32" fmla="*/ 578 w 526"/>
                <a:gd name="T33" fmla="*/ 0 h 275"/>
                <a:gd name="T34" fmla="*/ 584 w 526"/>
                <a:gd name="T35" fmla="*/ 0 h 275"/>
                <a:gd name="T36" fmla="*/ 578 w 526"/>
                <a:gd name="T37" fmla="*/ 6 h 275"/>
                <a:gd name="T38" fmla="*/ 566 w 526"/>
                <a:gd name="T39" fmla="*/ 12 h 275"/>
                <a:gd name="T40" fmla="*/ 542 w 526"/>
                <a:gd name="T41" fmla="*/ 24 h 275"/>
                <a:gd name="T42" fmla="*/ 518 w 526"/>
                <a:gd name="T43" fmla="*/ 42 h 275"/>
                <a:gd name="T44" fmla="*/ 494 w 526"/>
                <a:gd name="T45" fmla="*/ 54 h 275"/>
                <a:gd name="T46" fmla="*/ 451 w 526"/>
                <a:gd name="T47" fmla="*/ 78 h 275"/>
                <a:gd name="T48" fmla="*/ 369 w 526"/>
                <a:gd name="T49" fmla="*/ 108 h 275"/>
                <a:gd name="T50" fmla="*/ 304 w 526"/>
                <a:gd name="T51" fmla="*/ 143 h 275"/>
                <a:gd name="T52" fmla="*/ 131 w 526"/>
                <a:gd name="T53" fmla="*/ 221 h 275"/>
                <a:gd name="T54" fmla="*/ 65 w 526"/>
                <a:gd name="T55" fmla="*/ 251 h 275"/>
                <a:gd name="T56" fmla="*/ 0 w 526"/>
                <a:gd name="T57" fmla="*/ 275 h 275"/>
                <a:gd name="T58" fmla="*/ 0 w 526"/>
                <a:gd name="T59" fmla="*/ 275 h 275"/>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526" h="275">
                  <a:moveTo>
                    <a:pt x="0" y="275"/>
                  </a:moveTo>
                  <a:lnTo>
                    <a:pt x="0" y="269"/>
                  </a:lnTo>
                  <a:lnTo>
                    <a:pt x="6" y="251"/>
                  </a:lnTo>
                  <a:lnTo>
                    <a:pt x="6" y="239"/>
                  </a:lnTo>
                  <a:lnTo>
                    <a:pt x="12" y="227"/>
                  </a:lnTo>
                  <a:lnTo>
                    <a:pt x="18" y="221"/>
                  </a:lnTo>
                  <a:lnTo>
                    <a:pt x="36" y="215"/>
                  </a:lnTo>
                  <a:lnTo>
                    <a:pt x="77" y="203"/>
                  </a:lnTo>
                  <a:lnTo>
                    <a:pt x="137" y="179"/>
                  </a:lnTo>
                  <a:lnTo>
                    <a:pt x="209" y="143"/>
                  </a:lnTo>
                  <a:lnTo>
                    <a:pt x="251" y="120"/>
                  </a:lnTo>
                  <a:lnTo>
                    <a:pt x="299" y="96"/>
                  </a:lnTo>
                  <a:lnTo>
                    <a:pt x="394" y="48"/>
                  </a:lnTo>
                  <a:lnTo>
                    <a:pt x="442" y="30"/>
                  </a:lnTo>
                  <a:lnTo>
                    <a:pt x="478" y="12"/>
                  </a:lnTo>
                  <a:lnTo>
                    <a:pt x="502" y="6"/>
                  </a:lnTo>
                  <a:lnTo>
                    <a:pt x="520" y="0"/>
                  </a:lnTo>
                  <a:lnTo>
                    <a:pt x="526" y="0"/>
                  </a:lnTo>
                  <a:lnTo>
                    <a:pt x="520" y="6"/>
                  </a:lnTo>
                  <a:lnTo>
                    <a:pt x="508" y="12"/>
                  </a:lnTo>
                  <a:lnTo>
                    <a:pt x="484" y="24"/>
                  </a:lnTo>
                  <a:lnTo>
                    <a:pt x="460" y="42"/>
                  </a:lnTo>
                  <a:lnTo>
                    <a:pt x="436" y="54"/>
                  </a:lnTo>
                  <a:lnTo>
                    <a:pt x="394" y="78"/>
                  </a:lnTo>
                  <a:lnTo>
                    <a:pt x="340" y="108"/>
                  </a:lnTo>
                  <a:lnTo>
                    <a:pt x="275" y="143"/>
                  </a:lnTo>
                  <a:lnTo>
                    <a:pt x="131" y="221"/>
                  </a:lnTo>
                  <a:lnTo>
                    <a:pt x="65" y="251"/>
                  </a:lnTo>
                  <a:lnTo>
                    <a:pt x="0" y="275"/>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3" name="Freeform 10"/>
            <p:cNvSpPr>
              <a:spLocks/>
            </p:cNvSpPr>
            <p:nvPr userDrawn="1"/>
          </p:nvSpPr>
          <p:spPr bwMode="hidden">
            <a:xfrm>
              <a:off x="3676" y="2015"/>
              <a:ext cx="721" cy="306"/>
            </a:xfrm>
            <a:custGeom>
              <a:avLst/>
              <a:gdLst>
                <a:gd name="T0" fmla="*/ 48 w 718"/>
                <a:gd name="T1" fmla="*/ 216 h 306"/>
                <a:gd name="T2" fmla="*/ 30 w 718"/>
                <a:gd name="T3" fmla="*/ 252 h 306"/>
                <a:gd name="T4" fmla="*/ 12 w 718"/>
                <a:gd name="T5" fmla="*/ 282 h 306"/>
                <a:gd name="T6" fmla="*/ 6 w 718"/>
                <a:gd name="T7" fmla="*/ 300 h 306"/>
                <a:gd name="T8" fmla="*/ 0 w 718"/>
                <a:gd name="T9" fmla="*/ 306 h 306"/>
                <a:gd name="T10" fmla="*/ 48 w 718"/>
                <a:gd name="T11" fmla="*/ 276 h 306"/>
                <a:gd name="T12" fmla="*/ 84 w 718"/>
                <a:gd name="T13" fmla="*/ 252 h 306"/>
                <a:gd name="T14" fmla="*/ 108 w 718"/>
                <a:gd name="T15" fmla="*/ 234 h 306"/>
                <a:gd name="T16" fmla="*/ 149 w 718"/>
                <a:gd name="T17" fmla="*/ 228 h 306"/>
                <a:gd name="T18" fmla="*/ 155 w 718"/>
                <a:gd name="T19" fmla="*/ 228 h 306"/>
                <a:gd name="T20" fmla="*/ 173 w 718"/>
                <a:gd name="T21" fmla="*/ 222 h 306"/>
                <a:gd name="T22" fmla="*/ 197 w 718"/>
                <a:gd name="T23" fmla="*/ 216 h 306"/>
                <a:gd name="T24" fmla="*/ 227 w 718"/>
                <a:gd name="T25" fmla="*/ 204 h 306"/>
                <a:gd name="T26" fmla="*/ 304 w 718"/>
                <a:gd name="T27" fmla="*/ 180 h 306"/>
                <a:gd name="T28" fmla="*/ 429 w 718"/>
                <a:gd name="T29" fmla="*/ 156 h 306"/>
                <a:gd name="T30" fmla="*/ 519 w 718"/>
                <a:gd name="T31" fmla="*/ 126 h 306"/>
                <a:gd name="T32" fmla="*/ 603 w 718"/>
                <a:gd name="T33" fmla="*/ 102 h 306"/>
                <a:gd name="T34" fmla="*/ 648 w 718"/>
                <a:gd name="T35" fmla="*/ 90 h 306"/>
                <a:gd name="T36" fmla="*/ 691 w 718"/>
                <a:gd name="T37" fmla="*/ 84 h 306"/>
                <a:gd name="T38" fmla="*/ 709 w 718"/>
                <a:gd name="T39" fmla="*/ 78 h 306"/>
                <a:gd name="T40" fmla="*/ 715 w 718"/>
                <a:gd name="T41" fmla="*/ 72 h 306"/>
                <a:gd name="T42" fmla="*/ 721 w 718"/>
                <a:gd name="T43" fmla="*/ 66 h 306"/>
                <a:gd name="T44" fmla="*/ 739 w 718"/>
                <a:gd name="T45" fmla="*/ 60 h 306"/>
                <a:gd name="T46" fmla="*/ 781 w 718"/>
                <a:gd name="T47" fmla="*/ 30 h 306"/>
                <a:gd name="T48" fmla="*/ 799 w 718"/>
                <a:gd name="T49" fmla="*/ 18 h 306"/>
                <a:gd name="T50" fmla="*/ 805 w 718"/>
                <a:gd name="T51" fmla="*/ 6 h 306"/>
                <a:gd name="T52" fmla="*/ 799 w 718"/>
                <a:gd name="T53" fmla="*/ 0 h 306"/>
                <a:gd name="T54" fmla="*/ 775 w 718"/>
                <a:gd name="T55" fmla="*/ 0 h 306"/>
                <a:gd name="T56" fmla="*/ 715 w 718"/>
                <a:gd name="T57" fmla="*/ 0 h 306"/>
                <a:gd name="T58" fmla="*/ 657 w 718"/>
                <a:gd name="T59" fmla="*/ 0 h 306"/>
                <a:gd name="T60" fmla="*/ 603 w 718"/>
                <a:gd name="T61" fmla="*/ 0 h 306"/>
                <a:gd name="T62" fmla="*/ 572 w 718"/>
                <a:gd name="T63" fmla="*/ 18 h 306"/>
                <a:gd name="T64" fmla="*/ 543 w 718"/>
                <a:gd name="T65" fmla="*/ 42 h 306"/>
                <a:gd name="T66" fmla="*/ 525 w 718"/>
                <a:gd name="T67" fmla="*/ 54 h 306"/>
                <a:gd name="T68" fmla="*/ 507 w 718"/>
                <a:gd name="T69" fmla="*/ 60 h 306"/>
                <a:gd name="T70" fmla="*/ 483 w 718"/>
                <a:gd name="T71" fmla="*/ 60 h 306"/>
                <a:gd name="T72" fmla="*/ 447 w 718"/>
                <a:gd name="T73" fmla="*/ 66 h 306"/>
                <a:gd name="T74" fmla="*/ 393 w 718"/>
                <a:gd name="T75" fmla="*/ 84 h 306"/>
                <a:gd name="T76" fmla="*/ 340 w 718"/>
                <a:gd name="T77" fmla="*/ 108 h 306"/>
                <a:gd name="T78" fmla="*/ 316 w 718"/>
                <a:gd name="T79" fmla="*/ 126 h 306"/>
                <a:gd name="T80" fmla="*/ 304 w 718"/>
                <a:gd name="T81" fmla="*/ 132 h 306"/>
                <a:gd name="T82" fmla="*/ 286 w 718"/>
                <a:gd name="T83" fmla="*/ 138 h 306"/>
                <a:gd name="T84" fmla="*/ 250 w 718"/>
                <a:gd name="T85" fmla="*/ 138 h 306"/>
                <a:gd name="T86" fmla="*/ 215 w 718"/>
                <a:gd name="T87" fmla="*/ 138 h 306"/>
                <a:gd name="T88" fmla="*/ 209 w 718"/>
                <a:gd name="T89" fmla="*/ 138 h 306"/>
                <a:gd name="T90" fmla="*/ 203 w 718"/>
                <a:gd name="T91" fmla="*/ 138 h 306"/>
                <a:gd name="T92" fmla="*/ 114 w 718"/>
                <a:gd name="T93" fmla="*/ 162 h 306"/>
                <a:gd name="T94" fmla="*/ 48 w 718"/>
                <a:gd name="T95" fmla="*/ 216 h 306"/>
                <a:gd name="T96" fmla="*/ 48 w 718"/>
                <a:gd name="T97" fmla="*/ 216 h 30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18" h="306">
                  <a:moveTo>
                    <a:pt x="48" y="216"/>
                  </a:moveTo>
                  <a:lnTo>
                    <a:pt x="30" y="252"/>
                  </a:lnTo>
                  <a:lnTo>
                    <a:pt x="12" y="282"/>
                  </a:lnTo>
                  <a:lnTo>
                    <a:pt x="6" y="300"/>
                  </a:lnTo>
                  <a:lnTo>
                    <a:pt x="0" y="306"/>
                  </a:lnTo>
                  <a:lnTo>
                    <a:pt x="48" y="276"/>
                  </a:lnTo>
                  <a:lnTo>
                    <a:pt x="84" y="252"/>
                  </a:lnTo>
                  <a:lnTo>
                    <a:pt x="108" y="234"/>
                  </a:lnTo>
                  <a:lnTo>
                    <a:pt x="120" y="228"/>
                  </a:lnTo>
                  <a:lnTo>
                    <a:pt x="126" y="228"/>
                  </a:lnTo>
                  <a:lnTo>
                    <a:pt x="144" y="222"/>
                  </a:lnTo>
                  <a:lnTo>
                    <a:pt x="168" y="216"/>
                  </a:lnTo>
                  <a:lnTo>
                    <a:pt x="198" y="204"/>
                  </a:lnTo>
                  <a:lnTo>
                    <a:pt x="275" y="180"/>
                  </a:lnTo>
                  <a:lnTo>
                    <a:pt x="371" y="156"/>
                  </a:lnTo>
                  <a:lnTo>
                    <a:pt x="461" y="126"/>
                  </a:lnTo>
                  <a:lnTo>
                    <a:pt x="544" y="102"/>
                  </a:lnTo>
                  <a:lnTo>
                    <a:pt x="574" y="90"/>
                  </a:lnTo>
                  <a:lnTo>
                    <a:pt x="604" y="84"/>
                  </a:lnTo>
                  <a:lnTo>
                    <a:pt x="622" y="78"/>
                  </a:lnTo>
                  <a:lnTo>
                    <a:pt x="628" y="72"/>
                  </a:lnTo>
                  <a:lnTo>
                    <a:pt x="634" y="66"/>
                  </a:lnTo>
                  <a:lnTo>
                    <a:pt x="652" y="60"/>
                  </a:lnTo>
                  <a:lnTo>
                    <a:pt x="694" y="30"/>
                  </a:lnTo>
                  <a:lnTo>
                    <a:pt x="712" y="18"/>
                  </a:lnTo>
                  <a:lnTo>
                    <a:pt x="718" y="6"/>
                  </a:lnTo>
                  <a:lnTo>
                    <a:pt x="712" y="0"/>
                  </a:lnTo>
                  <a:lnTo>
                    <a:pt x="688" y="0"/>
                  </a:lnTo>
                  <a:lnTo>
                    <a:pt x="628" y="0"/>
                  </a:lnTo>
                  <a:lnTo>
                    <a:pt x="580" y="0"/>
                  </a:lnTo>
                  <a:lnTo>
                    <a:pt x="544" y="0"/>
                  </a:lnTo>
                  <a:lnTo>
                    <a:pt x="514" y="18"/>
                  </a:lnTo>
                  <a:lnTo>
                    <a:pt x="485" y="42"/>
                  </a:lnTo>
                  <a:lnTo>
                    <a:pt x="467" y="54"/>
                  </a:lnTo>
                  <a:lnTo>
                    <a:pt x="449" y="60"/>
                  </a:lnTo>
                  <a:lnTo>
                    <a:pt x="425" y="60"/>
                  </a:lnTo>
                  <a:lnTo>
                    <a:pt x="389" y="66"/>
                  </a:lnTo>
                  <a:lnTo>
                    <a:pt x="347" y="84"/>
                  </a:lnTo>
                  <a:lnTo>
                    <a:pt x="311" y="108"/>
                  </a:lnTo>
                  <a:lnTo>
                    <a:pt x="287" y="126"/>
                  </a:lnTo>
                  <a:lnTo>
                    <a:pt x="275" y="132"/>
                  </a:lnTo>
                  <a:lnTo>
                    <a:pt x="257" y="138"/>
                  </a:lnTo>
                  <a:lnTo>
                    <a:pt x="221" y="138"/>
                  </a:lnTo>
                  <a:lnTo>
                    <a:pt x="186" y="138"/>
                  </a:lnTo>
                  <a:lnTo>
                    <a:pt x="180" y="138"/>
                  </a:lnTo>
                  <a:lnTo>
                    <a:pt x="174" y="138"/>
                  </a:lnTo>
                  <a:lnTo>
                    <a:pt x="114" y="162"/>
                  </a:lnTo>
                  <a:lnTo>
                    <a:pt x="48" y="21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89104" name="Freeform 11"/>
            <p:cNvSpPr>
              <a:spLocks/>
            </p:cNvSpPr>
            <p:nvPr userDrawn="1"/>
          </p:nvSpPr>
          <p:spPr bwMode="hidden">
            <a:xfrm>
              <a:off x="3358" y="1890"/>
              <a:ext cx="2400" cy="881"/>
            </a:xfrm>
            <a:custGeom>
              <a:avLst/>
              <a:gdLst>
                <a:gd name="T0" fmla="*/ 2461 w 2392"/>
                <a:gd name="T1" fmla="*/ 54 h 881"/>
                <a:gd name="T2" fmla="*/ 2413 w 2392"/>
                <a:gd name="T3" fmla="*/ 54 h 881"/>
                <a:gd name="T4" fmla="*/ 2365 w 2392"/>
                <a:gd name="T5" fmla="*/ 66 h 881"/>
                <a:gd name="T6" fmla="*/ 2224 w 2392"/>
                <a:gd name="T7" fmla="*/ 101 h 881"/>
                <a:gd name="T8" fmla="*/ 2159 w 2392"/>
                <a:gd name="T9" fmla="*/ 119 h 881"/>
                <a:gd name="T10" fmla="*/ 2049 w 2392"/>
                <a:gd name="T11" fmla="*/ 167 h 881"/>
                <a:gd name="T12" fmla="*/ 2021 w 2392"/>
                <a:gd name="T13" fmla="*/ 245 h 881"/>
                <a:gd name="T14" fmla="*/ 2028 w 2392"/>
                <a:gd name="T15" fmla="*/ 305 h 881"/>
                <a:gd name="T16" fmla="*/ 1932 w 2392"/>
                <a:gd name="T17" fmla="*/ 317 h 881"/>
                <a:gd name="T18" fmla="*/ 1761 w 2392"/>
                <a:gd name="T19" fmla="*/ 263 h 881"/>
                <a:gd name="T20" fmla="*/ 1653 w 2392"/>
                <a:gd name="T21" fmla="*/ 257 h 881"/>
                <a:gd name="T22" fmla="*/ 1544 w 2392"/>
                <a:gd name="T23" fmla="*/ 311 h 881"/>
                <a:gd name="T24" fmla="*/ 1476 w 2392"/>
                <a:gd name="T25" fmla="*/ 353 h 881"/>
                <a:gd name="T26" fmla="*/ 1446 w 2392"/>
                <a:gd name="T27" fmla="*/ 359 h 881"/>
                <a:gd name="T28" fmla="*/ 1330 w 2392"/>
                <a:gd name="T29" fmla="*/ 371 h 881"/>
                <a:gd name="T30" fmla="*/ 1276 w 2392"/>
                <a:gd name="T31" fmla="*/ 365 h 881"/>
                <a:gd name="T32" fmla="*/ 1169 w 2392"/>
                <a:gd name="T33" fmla="*/ 371 h 881"/>
                <a:gd name="T34" fmla="*/ 1044 w 2392"/>
                <a:gd name="T35" fmla="*/ 383 h 881"/>
                <a:gd name="T36" fmla="*/ 1008 w 2392"/>
                <a:gd name="T37" fmla="*/ 401 h 881"/>
                <a:gd name="T38" fmla="*/ 906 w 2392"/>
                <a:gd name="T39" fmla="*/ 419 h 881"/>
                <a:gd name="T40" fmla="*/ 865 w 2392"/>
                <a:gd name="T41" fmla="*/ 419 h 881"/>
                <a:gd name="T42" fmla="*/ 722 w 2392"/>
                <a:gd name="T43" fmla="*/ 437 h 881"/>
                <a:gd name="T44" fmla="*/ 656 w 2392"/>
                <a:gd name="T45" fmla="*/ 473 h 881"/>
                <a:gd name="T46" fmla="*/ 561 w 2392"/>
                <a:gd name="T47" fmla="*/ 467 h 881"/>
                <a:gd name="T48" fmla="*/ 471 w 2392"/>
                <a:gd name="T49" fmla="*/ 491 h 881"/>
                <a:gd name="T50" fmla="*/ 442 w 2392"/>
                <a:gd name="T51" fmla="*/ 539 h 881"/>
                <a:gd name="T52" fmla="*/ 376 w 2392"/>
                <a:gd name="T53" fmla="*/ 569 h 881"/>
                <a:gd name="T54" fmla="*/ 251 w 2392"/>
                <a:gd name="T55" fmla="*/ 599 h 881"/>
                <a:gd name="T56" fmla="*/ 138 w 2392"/>
                <a:gd name="T57" fmla="*/ 647 h 881"/>
                <a:gd name="T58" fmla="*/ 108 w 2392"/>
                <a:gd name="T59" fmla="*/ 659 h 881"/>
                <a:gd name="T60" fmla="*/ 0 w 2392"/>
                <a:gd name="T61" fmla="*/ 671 h 881"/>
                <a:gd name="T62" fmla="*/ 84 w 2392"/>
                <a:gd name="T63" fmla="*/ 695 h 881"/>
                <a:gd name="T64" fmla="*/ 292 w 2392"/>
                <a:gd name="T65" fmla="*/ 653 h 881"/>
                <a:gd name="T66" fmla="*/ 531 w 2392"/>
                <a:gd name="T67" fmla="*/ 569 h 881"/>
                <a:gd name="T68" fmla="*/ 626 w 2392"/>
                <a:gd name="T69" fmla="*/ 521 h 881"/>
                <a:gd name="T70" fmla="*/ 704 w 2392"/>
                <a:gd name="T71" fmla="*/ 515 h 881"/>
                <a:gd name="T72" fmla="*/ 960 w 2392"/>
                <a:gd name="T73" fmla="*/ 461 h 881"/>
                <a:gd name="T74" fmla="*/ 1264 w 2392"/>
                <a:gd name="T75" fmla="*/ 425 h 881"/>
                <a:gd name="T76" fmla="*/ 1423 w 2392"/>
                <a:gd name="T77" fmla="*/ 461 h 881"/>
                <a:gd name="T78" fmla="*/ 1562 w 2392"/>
                <a:gd name="T79" fmla="*/ 533 h 881"/>
                <a:gd name="T80" fmla="*/ 1580 w 2392"/>
                <a:gd name="T81" fmla="*/ 617 h 881"/>
                <a:gd name="T82" fmla="*/ 1521 w 2392"/>
                <a:gd name="T83" fmla="*/ 653 h 881"/>
                <a:gd name="T84" fmla="*/ 1342 w 2392"/>
                <a:gd name="T85" fmla="*/ 701 h 881"/>
                <a:gd name="T86" fmla="*/ 1228 w 2392"/>
                <a:gd name="T87" fmla="*/ 755 h 881"/>
                <a:gd name="T88" fmla="*/ 1181 w 2392"/>
                <a:gd name="T89" fmla="*/ 809 h 881"/>
                <a:gd name="T90" fmla="*/ 1193 w 2392"/>
                <a:gd name="T91" fmla="*/ 869 h 881"/>
                <a:gd name="T92" fmla="*/ 1222 w 2392"/>
                <a:gd name="T93" fmla="*/ 881 h 881"/>
                <a:gd name="T94" fmla="*/ 1324 w 2392"/>
                <a:gd name="T95" fmla="*/ 869 h 881"/>
                <a:gd name="T96" fmla="*/ 1533 w 2392"/>
                <a:gd name="T97" fmla="*/ 857 h 881"/>
                <a:gd name="T98" fmla="*/ 1586 w 2392"/>
                <a:gd name="T99" fmla="*/ 851 h 881"/>
                <a:gd name="T100" fmla="*/ 1628 w 2392"/>
                <a:gd name="T101" fmla="*/ 833 h 881"/>
                <a:gd name="T102" fmla="*/ 1849 w 2392"/>
                <a:gd name="T103" fmla="*/ 743 h 881"/>
                <a:gd name="T104" fmla="*/ 1986 w 2392"/>
                <a:gd name="T105" fmla="*/ 689 h 881"/>
                <a:gd name="T106" fmla="*/ 2077 w 2392"/>
                <a:gd name="T107" fmla="*/ 581 h 881"/>
                <a:gd name="T108" fmla="*/ 2242 w 2392"/>
                <a:gd name="T109" fmla="*/ 389 h 881"/>
                <a:gd name="T110" fmla="*/ 2433 w 2392"/>
                <a:gd name="T111" fmla="*/ 269 h 881"/>
                <a:gd name="T112" fmla="*/ 2481 w 2392"/>
                <a:gd name="T113" fmla="*/ 239 h 881"/>
                <a:gd name="T114" fmla="*/ 2634 w 2392"/>
                <a:gd name="T115" fmla="*/ 0 h 881"/>
                <a:gd name="T116" fmla="*/ 2534 w 2392"/>
                <a:gd name="T117" fmla="*/ 36 h 88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2392" h="881">
                  <a:moveTo>
                    <a:pt x="2302" y="36"/>
                  </a:moveTo>
                  <a:lnTo>
                    <a:pt x="2266" y="48"/>
                  </a:lnTo>
                  <a:lnTo>
                    <a:pt x="2231" y="54"/>
                  </a:lnTo>
                  <a:lnTo>
                    <a:pt x="2201" y="54"/>
                  </a:lnTo>
                  <a:lnTo>
                    <a:pt x="2195" y="54"/>
                  </a:lnTo>
                  <a:lnTo>
                    <a:pt x="2189" y="54"/>
                  </a:lnTo>
                  <a:lnTo>
                    <a:pt x="2177" y="60"/>
                  </a:lnTo>
                  <a:lnTo>
                    <a:pt x="2147" y="66"/>
                  </a:lnTo>
                  <a:lnTo>
                    <a:pt x="2105" y="78"/>
                  </a:lnTo>
                  <a:lnTo>
                    <a:pt x="2057" y="89"/>
                  </a:lnTo>
                  <a:lnTo>
                    <a:pt x="2021" y="101"/>
                  </a:lnTo>
                  <a:lnTo>
                    <a:pt x="1997" y="107"/>
                  </a:lnTo>
                  <a:lnTo>
                    <a:pt x="1973" y="113"/>
                  </a:lnTo>
                  <a:lnTo>
                    <a:pt x="1956" y="119"/>
                  </a:lnTo>
                  <a:lnTo>
                    <a:pt x="1926" y="131"/>
                  </a:lnTo>
                  <a:lnTo>
                    <a:pt x="1896" y="137"/>
                  </a:lnTo>
                  <a:lnTo>
                    <a:pt x="1860" y="167"/>
                  </a:lnTo>
                  <a:lnTo>
                    <a:pt x="1842" y="191"/>
                  </a:lnTo>
                  <a:lnTo>
                    <a:pt x="1836" y="221"/>
                  </a:lnTo>
                  <a:lnTo>
                    <a:pt x="1836" y="245"/>
                  </a:lnTo>
                  <a:lnTo>
                    <a:pt x="1842" y="269"/>
                  </a:lnTo>
                  <a:lnTo>
                    <a:pt x="1842" y="293"/>
                  </a:lnTo>
                  <a:lnTo>
                    <a:pt x="1842" y="305"/>
                  </a:lnTo>
                  <a:lnTo>
                    <a:pt x="1824" y="323"/>
                  </a:lnTo>
                  <a:lnTo>
                    <a:pt x="1794" y="329"/>
                  </a:lnTo>
                  <a:lnTo>
                    <a:pt x="1758" y="317"/>
                  </a:lnTo>
                  <a:lnTo>
                    <a:pt x="1716" y="299"/>
                  </a:lnTo>
                  <a:lnTo>
                    <a:pt x="1657" y="275"/>
                  </a:lnTo>
                  <a:lnTo>
                    <a:pt x="1597" y="263"/>
                  </a:lnTo>
                  <a:lnTo>
                    <a:pt x="1543" y="257"/>
                  </a:lnTo>
                  <a:lnTo>
                    <a:pt x="1519" y="257"/>
                  </a:lnTo>
                  <a:lnTo>
                    <a:pt x="1507" y="257"/>
                  </a:lnTo>
                  <a:lnTo>
                    <a:pt x="1489" y="263"/>
                  </a:lnTo>
                  <a:lnTo>
                    <a:pt x="1459" y="275"/>
                  </a:lnTo>
                  <a:lnTo>
                    <a:pt x="1399" y="311"/>
                  </a:lnTo>
                  <a:lnTo>
                    <a:pt x="1376" y="329"/>
                  </a:lnTo>
                  <a:lnTo>
                    <a:pt x="1352" y="341"/>
                  </a:lnTo>
                  <a:lnTo>
                    <a:pt x="1334" y="353"/>
                  </a:lnTo>
                  <a:lnTo>
                    <a:pt x="1328" y="359"/>
                  </a:lnTo>
                  <a:lnTo>
                    <a:pt x="1322" y="359"/>
                  </a:lnTo>
                  <a:lnTo>
                    <a:pt x="1310" y="359"/>
                  </a:lnTo>
                  <a:lnTo>
                    <a:pt x="1286" y="365"/>
                  </a:lnTo>
                  <a:lnTo>
                    <a:pt x="1262" y="365"/>
                  </a:lnTo>
                  <a:lnTo>
                    <a:pt x="1214" y="371"/>
                  </a:lnTo>
                  <a:lnTo>
                    <a:pt x="1196" y="371"/>
                  </a:lnTo>
                  <a:lnTo>
                    <a:pt x="1178" y="365"/>
                  </a:lnTo>
                  <a:lnTo>
                    <a:pt x="1160" y="365"/>
                  </a:lnTo>
                  <a:lnTo>
                    <a:pt x="1130" y="365"/>
                  </a:lnTo>
                  <a:lnTo>
                    <a:pt x="1095" y="365"/>
                  </a:lnTo>
                  <a:lnTo>
                    <a:pt x="1053" y="371"/>
                  </a:lnTo>
                  <a:lnTo>
                    <a:pt x="1017" y="377"/>
                  </a:lnTo>
                  <a:lnTo>
                    <a:pt x="981" y="377"/>
                  </a:lnTo>
                  <a:lnTo>
                    <a:pt x="957" y="383"/>
                  </a:lnTo>
                  <a:lnTo>
                    <a:pt x="945" y="389"/>
                  </a:lnTo>
                  <a:lnTo>
                    <a:pt x="939" y="395"/>
                  </a:lnTo>
                  <a:lnTo>
                    <a:pt x="921" y="401"/>
                  </a:lnTo>
                  <a:lnTo>
                    <a:pt x="879" y="407"/>
                  </a:lnTo>
                  <a:lnTo>
                    <a:pt x="837" y="419"/>
                  </a:lnTo>
                  <a:lnTo>
                    <a:pt x="819" y="419"/>
                  </a:lnTo>
                  <a:lnTo>
                    <a:pt x="808" y="419"/>
                  </a:lnTo>
                  <a:lnTo>
                    <a:pt x="796" y="419"/>
                  </a:lnTo>
                  <a:lnTo>
                    <a:pt x="778" y="419"/>
                  </a:lnTo>
                  <a:lnTo>
                    <a:pt x="754" y="419"/>
                  </a:lnTo>
                  <a:lnTo>
                    <a:pt x="724" y="425"/>
                  </a:lnTo>
                  <a:lnTo>
                    <a:pt x="664" y="437"/>
                  </a:lnTo>
                  <a:lnTo>
                    <a:pt x="640" y="449"/>
                  </a:lnTo>
                  <a:lnTo>
                    <a:pt x="616" y="461"/>
                  </a:lnTo>
                  <a:lnTo>
                    <a:pt x="598" y="473"/>
                  </a:lnTo>
                  <a:lnTo>
                    <a:pt x="580" y="473"/>
                  </a:lnTo>
                  <a:lnTo>
                    <a:pt x="538" y="473"/>
                  </a:lnTo>
                  <a:lnTo>
                    <a:pt x="503" y="467"/>
                  </a:lnTo>
                  <a:lnTo>
                    <a:pt x="461" y="473"/>
                  </a:lnTo>
                  <a:lnTo>
                    <a:pt x="443" y="479"/>
                  </a:lnTo>
                  <a:lnTo>
                    <a:pt x="431" y="491"/>
                  </a:lnTo>
                  <a:lnTo>
                    <a:pt x="425" y="509"/>
                  </a:lnTo>
                  <a:lnTo>
                    <a:pt x="419" y="533"/>
                  </a:lnTo>
                  <a:lnTo>
                    <a:pt x="413" y="539"/>
                  </a:lnTo>
                  <a:lnTo>
                    <a:pt x="407" y="545"/>
                  </a:lnTo>
                  <a:lnTo>
                    <a:pt x="389" y="551"/>
                  </a:lnTo>
                  <a:lnTo>
                    <a:pt x="347" y="569"/>
                  </a:lnTo>
                  <a:lnTo>
                    <a:pt x="299" y="587"/>
                  </a:lnTo>
                  <a:lnTo>
                    <a:pt x="257" y="593"/>
                  </a:lnTo>
                  <a:lnTo>
                    <a:pt x="222" y="599"/>
                  </a:lnTo>
                  <a:lnTo>
                    <a:pt x="180" y="617"/>
                  </a:lnTo>
                  <a:lnTo>
                    <a:pt x="150" y="641"/>
                  </a:lnTo>
                  <a:lnTo>
                    <a:pt x="138" y="647"/>
                  </a:lnTo>
                  <a:lnTo>
                    <a:pt x="132" y="653"/>
                  </a:lnTo>
                  <a:lnTo>
                    <a:pt x="126" y="659"/>
                  </a:lnTo>
                  <a:lnTo>
                    <a:pt x="108" y="659"/>
                  </a:lnTo>
                  <a:lnTo>
                    <a:pt x="96" y="653"/>
                  </a:lnTo>
                  <a:lnTo>
                    <a:pt x="90" y="653"/>
                  </a:lnTo>
                  <a:lnTo>
                    <a:pt x="0" y="671"/>
                  </a:lnTo>
                  <a:lnTo>
                    <a:pt x="12" y="689"/>
                  </a:lnTo>
                  <a:lnTo>
                    <a:pt x="42" y="695"/>
                  </a:lnTo>
                  <a:lnTo>
                    <a:pt x="84" y="695"/>
                  </a:lnTo>
                  <a:lnTo>
                    <a:pt x="132" y="683"/>
                  </a:lnTo>
                  <a:lnTo>
                    <a:pt x="192" y="671"/>
                  </a:lnTo>
                  <a:lnTo>
                    <a:pt x="263" y="653"/>
                  </a:lnTo>
                  <a:lnTo>
                    <a:pt x="335" y="629"/>
                  </a:lnTo>
                  <a:lnTo>
                    <a:pt x="407" y="599"/>
                  </a:lnTo>
                  <a:lnTo>
                    <a:pt x="473" y="569"/>
                  </a:lnTo>
                  <a:lnTo>
                    <a:pt x="527" y="545"/>
                  </a:lnTo>
                  <a:lnTo>
                    <a:pt x="562" y="527"/>
                  </a:lnTo>
                  <a:lnTo>
                    <a:pt x="568" y="521"/>
                  </a:lnTo>
                  <a:lnTo>
                    <a:pt x="574" y="521"/>
                  </a:lnTo>
                  <a:lnTo>
                    <a:pt x="604" y="521"/>
                  </a:lnTo>
                  <a:lnTo>
                    <a:pt x="646" y="515"/>
                  </a:lnTo>
                  <a:lnTo>
                    <a:pt x="712" y="497"/>
                  </a:lnTo>
                  <a:lnTo>
                    <a:pt x="790" y="479"/>
                  </a:lnTo>
                  <a:lnTo>
                    <a:pt x="873" y="461"/>
                  </a:lnTo>
                  <a:lnTo>
                    <a:pt x="963" y="443"/>
                  </a:lnTo>
                  <a:lnTo>
                    <a:pt x="1059" y="431"/>
                  </a:lnTo>
                  <a:lnTo>
                    <a:pt x="1148" y="425"/>
                  </a:lnTo>
                  <a:lnTo>
                    <a:pt x="1178" y="425"/>
                  </a:lnTo>
                  <a:lnTo>
                    <a:pt x="1214" y="437"/>
                  </a:lnTo>
                  <a:lnTo>
                    <a:pt x="1292" y="461"/>
                  </a:lnTo>
                  <a:lnTo>
                    <a:pt x="1340" y="479"/>
                  </a:lnTo>
                  <a:lnTo>
                    <a:pt x="1382" y="503"/>
                  </a:lnTo>
                  <a:lnTo>
                    <a:pt x="1417" y="533"/>
                  </a:lnTo>
                  <a:lnTo>
                    <a:pt x="1441" y="563"/>
                  </a:lnTo>
                  <a:lnTo>
                    <a:pt x="1447" y="587"/>
                  </a:lnTo>
                  <a:lnTo>
                    <a:pt x="1435" y="617"/>
                  </a:lnTo>
                  <a:lnTo>
                    <a:pt x="1423" y="629"/>
                  </a:lnTo>
                  <a:lnTo>
                    <a:pt x="1405" y="641"/>
                  </a:lnTo>
                  <a:lnTo>
                    <a:pt x="1376" y="653"/>
                  </a:lnTo>
                  <a:lnTo>
                    <a:pt x="1346" y="665"/>
                  </a:lnTo>
                  <a:lnTo>
                    <a:pt x="1280" y="683"/>
                  </a:lnTo>
                  <a:lnTo>
                    <a:pt x="1226" y="701"/>
                  </a:lnTo>
                  <a:lnTo>
                    <a:pt x="1178" y="719"/>
                  </a:lnTo>
                  <a:lnTo>
                    <a:pt x="1142" y="743"/>
                  </a:lnTo>
                  <a:lnTo>
                    <a:pt x="1112" y="755"/>
                  </a:lnTo>
                  <a:lnTo>
                    <a:pt x="1089" y="773"/>
                  </a:lnTo>
                  <a:lnTo>
                    <a:pt x="1077" y="791"/>
                  </a:lnTo>
                  <a:lnTo>
                    <a:pt x="1065" y="809"/>
                  </a:lnTo>
                  <a:lnTo>
                    <a:pt x="1059" y="833"/>
                  </a:lnTo>
                  <a:lnTo>
                    <a:pt x="1065" y="857"/>
                  </a:lnTo>
                  <a:lnTo>
                    <a:pt x="1077" y="869"/>
                  </a:lnTo>
                  <a:lnTo>
                    <a:pt x="1083" y="875"/>
                  </a:lnTo>
                  <a:lnTo>
                    <a:pt x="1089" y="881"/>
                  </a:lnTo>
                  <a:lnTo>
                    <a:pt x="1106" y="881"/>
                  </a:lnTo>
                  <a:lnTo>
                    <a:pt x="1124" y="875"/>
                  </a:lnTo>
                  <a:lnTo>
                    <a:pt x="1148" y="875"/>
                  </a:lnTo>
                  <a:lnTo>
                    <a:pt x="1208" y="869"/>
                  </a:lnTo>
                  <a:lnTo>
                    <a:pt x="1268" y="863"/>
                  </a:lnTo>
                  <a:lnTo>
                    <a:pt x="1328" y="863"/>
                  </a:lnTo>
                  <a:lnTo>
                    <a:pt x="1388" y="857"/>
                  </a:lnTo>
                  <a:lnTo>
                    <a:pt x="1411" y="857"/>
                  </a:lnTo>
                  <a:lnTo>
                    <a:pt x="1429" y="851"/>
                  </a:lnTo>
                  <a:lnTo>
                    <a:pt x="1441" y="851"/>
                  </a:lnTo>
                  <a:lnTo>
                    <a:pt x="1447" y="851"/>
                  </a:lnTo>
                  <a:lnTo>
                    <a:pt x="1459" y="845"/>
                  </a:lnTo>
                  <a:lnTo>
                    <a:pt x="1483" y="833"/>
                  </a:lnTo>
                  <a:lnTo>
                    <a:pt x="1525" y="815"/>
                  </a:lnTo>
                  <a:lnTo>
                    <a:pt x="1573" y="791"/>
                  </a:lnTo>
                  <a:lnTo>
                    <a:pt x="1675" y="743"/>
                  </a:lnTo>
                  <a:lnTo>
                    <a:pt x="1716" y="725"/>
                  </a:lnTo>
                  <a:lnTo>
                    <a:pt x="1752" y="713"/>
                  </a:lnTo>
                  <a:lnTo>
                    <a:pt x="1806" y="689"/>
                  </a:lnTo>
                  <a:lnTo>
                    <a:pt x="1842" y="653"/>
                  </a:lnTo>
                  <a:lnTo>
                    <a:pt x="1866" y="611"/>
                  </a:lnTo>
                  <a:lnTo>
                    <a:pt x="1884" y="581"/>
                  </a:lnTo>
                  <a:lnTo>
                    <a:pt x="1926" y="515"/>
                  </a:lnTo>
                  <a:lnTo>
                    <a:pt x="1979" y="449"/>
                  </a:lnTo>
                  <a:lnTo>
                    <a:pt x="2039" y="389"/>
                  </a:lnTo>
                  <a:lnTo>
                    <a:pt x="2105" y="341"/>
                  </a:lnTo>
                  <a:lnTo>
                    <a:pt x="2159" y="299"/>
                  </a:lnTo>
                  <a:lnTo>
                    <a:pt x="2207" y="269"/>
                  </a:lnTo>
                  <a:lnTo>
                    <a:pt x="2237" y="245"/>
                  </a:lnTo>
                  <a:lnTo>
                    <a:pt x="2249" y="239"/>
                  </a:lnTo>
                  <a:lnTo>
                    <a:pt x="2392" y="167"/>
                  </a:lnTo>
                  <a:lnTo>
                    <a:pt x="2392" y="60"/>
                  </a:lnTo>
                  <a:lnTo>
                    <a:pt x="2392" y="0"/>
                  </a:lnTo>
                  <a:lnTo>
                    <a:pt x="2344" y="18"/>
                  </a:lnTo>
                  <a:lnTo>
                    <a:pt x="2302" y="36"/>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2" name="Freeform 12"/>
            <p:cNvSpPr>
              <a:spLocks/>
            </p:cNvSpPr>
            <p:nvPr userDrawn="1"/>
          </p:nvSpPr>
          <p:spPr bwMode="hidden">
            <a:xfrm>
              <a:off x="3839" y="1854"/>
              <a:ext cx="577" cy="258"/>
            </a:xfrm>
            <a:custGeom>
              <a:avLst/>
              <a:gdLst/>
              <a:ahLst/>
              <a:cxnLst>
                <a:cxn ang="0">
                  <a:pos x="30" y="245"/>
                </a:cxn>
                <a:cxn ang="0">
                  <a:pos x="18" y="251"/>
                </a:cxn>
                <a:cxn ang="0">
                  <a:pos x="6" y="257"/>
                </a:cxn>
                <a:cxn ang="0">
                  <a:pos x="0" y="257"/>
                </a:cxn>
                <a:cxn ang="0">
                  <a:pos x="305" y="113"/>
                </a:cxn>
                <a:cxn ang="0">
                  <a:pos x="520" y="0"/>
                </a:cxn>
                <a:cxn ang="0">
                  <a:pos x="526" y="6"/>
                </a:cxn>
                <a:cxn ang="0">
                  <a:pos x="544" y="18"/>
                </a:cxn>
                <a:cxn ang="0">
                  <a:pos x="550" y="24"/>
                </a:cxn>
                <a:cxn ang="0">
                  <a:pos x="550" y="36"/>
                </a:cxn>
                <a:cxn ang="0">
                  <a:pos x="544" y="42"/>
                </a:cxn>
                <a:cxn ang="0">
                  <a:pos x="526" y="54"/>
                </a:cxn>
                <a:cxn ang="0">
                  <a:pos x="514" y="60"/>
                </a:cxn>
                <a:cxn ang="0">
                  <a:pos x="502" y="66"/>
                </a:cxn>
                <a:cxn ang="0">
                  <a:pos x="448" y="84"/>
                </a:cxn>
                <a:cxn ang="0">
                  <a:pos x="382" y="113"/>
                </a:cxn>
                <a:cxn ang="0">
                  <a:pos x="305" y="143"/>
                </a:cxn>
                <a:cxn ang="0">
                  <a:pos x="227" y="173"/>
                </a:cxn>
                <a:cxn ang="0">
                  <a:pos x="149" y="203"/>
                </a:cxn>
                <a:cxn ang="0">
                  <a:pos x="83" y="227"/>
                </a:cxn>
                <a:cxn ang="0">
                  <a:pos x="30" y="245"/>
                </a:cxn>
                <a:cxn ang="0">
                  <a:pos x="30" y="245"/>
                </a:cxn>
              </a:cxnLst>
              <a:rect l="0" t="0" r="r" b="b"/>
              <a:pathLst>
                <a:path w="550" h="257">
                  <a:moveTo>
                    <a:pt x="30" y="245"/>
                  </a:moveTo>
                  <a:lnTo>
                    <a:pt x="18" y="251"/>
                  </a:lnTo>
                  <a:lnTo>
                    <a:pt x="6" y="257"/>
                  </a:lnTo>
                  <a:lnTo>
                    <a:pt x="0" y="257"/>
                  </a:lnTo>
                  <a:lnTo>
                    <a:pt x="305" y="113"/>
                  </a:lnTo>
                  <a:lnTo>
                    <a:pt x="520" y="0"/>
                  </a:lnTo>
                  <a:lnTo>
                    <a:pt x="526" y="6"/>
                  </a:lnTo>
                  <a:lnTo>
                    <a:pt x="544" y="18"/>
                  </a:lnTo>
                  <a:lnTo>
                    <a:pt x="550" y="24"/>
                  </a:lnTo>
                  <a:lnTo>
                    <a:pt x="550" y="36"/>
                  </a:lnTo>
                  <a:lnTo>
                    <a:pt x="544" y="42"/>
                  </a:lnTo>
                  <a:lnTo>
                    <a:pt x="526" y="54"/>
                  </a:lnTo>
                  <a:lnTo>
                    <a:pt x="514" y="60"/>
                  </a:lnTo>
                  <a:lnTo>
                    <a:pt x="502" y="66"/>
                  </a:lnTo>
                  <a:lnTo>
                    <a:pt x="448" y="84"/>
                  </a:lnTo>
                  <a:lnTo>
                    <a:pt x="382" y="113"/>
                  </a:lnTo>
                  <a:lnTo>
                    <a:pt x="305" y="143"/>
                  </a:lnTo>
                  <a:lnTo>
                    <a:pt x="227" y="173"/>
                  </a:lnTo>
                  <a:lnTo>
                    <a:pt x="149" y="203"/>
                  </a:lnTo>
                  <a:lnTo>
                    <a:pt x="83" y="227"/>
                  </a:lnTo>
                  <a:lnTo>
                    <a:pt x="30" y="245"/>
                  </a:lnTo>
                  <a:lnTo>
                    <a:pt x="30" y="245"/>
                  </a:lnTo>
                  <a:close/>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06" name="Freeform 13"/>
            <p:cNvSpPr>
              <a:spLocks/>
            </p:cNvSpPr>
            <p:nvPr userDrawn="1"/>
          </p:nvSpPr>
          <p:spPr bwMode="hidden">
            <a:xfrm>
              <a:off x="5327" y="1642"/>
              <a:ext cx="5" cy="1"/>
            </a:xfrm>
            <a:custGeom>
              <a:avLst/>
              <a:gdLst>
                <a:gd name="T0" fmla="*/ 0 w 5"/>
                <a:gd name="T1" fmla="*/ 0 h 1"/>
                <a:gd name="T2" fmla="*/ 5 w 5"/>
                <a:gd name="T3" fmla="*/ 0 h 1"/>
                <a:gd name="T4" fmla="*/ 0 w 5"/>
                <a:gd name="T5" fmla="*/ 0 h 1"/>
                <a:gd name="T6" fmla="*/ 0 w 5"/>
                <a:gd name="T7" fmla="*/ 0 h 1"/>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5" h="1">
                  <a:moveTo>
                    <a:pt x="0" y="0"/>
                  </a:moveTo>
                  <a:lnTo>
                    <a:pt x="5" y="0"/>
                  </a:lnTo>
                  <a:lnTo>
                    <a:pt x="0" y="0"/>
                  </a:lnTo>
                  <a:close/>
                </a:path>
              </a:pathLst>
            </a:custGeom>
            <a:solidFill>
              <a:srgbClr val="FED1AD"/>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332814" name="Freeform 14"/>
            <p:cNvSpPr>
              <a:spLocks/>
            </p:cNvSpPr>
            <p:nvPr userDrawn="1"/>
          </p:nvSpPr>
          <p:spPr bwMode="hidden">
            <a:xfrm>
              <a:off x="3839" y="1728"/>
              <a:ext cx="716" cy="383"/>
            </a:xfrm>
            <a:custGeom>
              <a:avLst/>
              <a:gdLst/>
              <a:ahLst/>
              <a:cxnLst>
                <a:cxn ang="0">
                  <a:pos x="659" y="6"/>
                </a:cxn>
                <a:cxn ang="0">
                  <a:pos x="588" y="42"/>
                </a:cxn>
                <a:cxn ang="0">
                  <a:pos x="515" y="84"/>
                </a:cxn>
                <a:cxn ang="0">
                  <a:pos x="509" y="90"/>
                </a:cxn>
                <a:cxn ang="0">
                  <a:pos x="485" y="102"/>
                </a:cxn>
                <a:cxn ang="0">
                  <a:pos x="455" y="120"/>
                </a:cxn>
                <a:cxn ang="0">
                  <a:pos x="425" y="138"/>
                </a:cxn>
                <a:cxn ang="0">
                  <a:pos x="371" y="168"/>
                </a:cxn>
                <a:cxn ang="0">
                  <a:pos x="306" y="198"/>
                </a:cxn>
                <a:cxn ang="0">
                  <a:pos x="186" y="251"/>
                </a:cxn>
                <a:cxn ang="0">
                  <a:pos x="131" y="269"/>
                </a:cxn>
                <a:cxn ang="0">
                  <a:pos x="89" y="287"/>
                </a:cxn>
                <a:cxn ang="0">
                  <a:pos x="53" y="305"/>
                </a:cxn>
                <a:cxn ang="0">
                  <a:pos x="36" y="311"/>
                </a:cxn>
                <a:cxn ang="0">
                  <a:pos x="12" y="329"/>
                </a:cxn>
                <a:cxn ang="0">
                  <a:pos x="0" y="353"/>
                </a:cxn>
                <a:cxn ang="0">
                  <a:pos x="0" y="371"/>
                </a:cxn>
                <a:cxn ang="0">
                  <a:pos x="0" y="383"/>
                </a:cxn>
                <a:cxn ang="0">
                  <a:pos x="0" y="383"/>
                </a:cxn>
                <a:cxn ang="0">
                  <a:pos x="12" y="371"/>
                </a:cxn>
                <a:cxn ang="0">
                  <a:pos x="30" y="353"/>
                </a:cxn>
                <a:cxn ang="0">
                  <a:pos x="53" y="335"/>
                </a:cxn>
                <a:cxn ang="0">
                  <a:pos x="77" y="317"/>
                </a:cxn>
                <a:cxn ang="0">
                  <a:pos x="101" y="311"/>
                </a:cxn>
                <a:cxn ang="0">
                  <a:pos x="131" y="299"/>
                </a:cxn>
                <a:cxn ang="0">
                  <a:pos x="204" y="269"/>
                </a:cxn>
                <a:cxn ang="0">
                  <a:pos x="240" y="251"/>
                </a:cxn>
                <a:cxn ang="0">
                  <a:pos x="270" y="239"/>
                </a:cxn>
                <a:cxn ang="0">
                  <a:pos x="294" y="228"/>
                </a:cxn>
                <a:cxn ang="0">
                  <a:pos x="312" y="222"/>
                </a:cxn>
                <a:cxn ang="0">
                  <a:pos x="330" y="210"/>
                </a:cxn>
                <a:cxn ang="0">
                  <a:pos x="365" y="186"/>
                </a:cxn>
                <a:cxn ang="0">
                  <a:pos x="419" y="156"/>
                </a:cxn>
                <a:cxn ang="0">
                  <a:pos x="473" y="120"/>
                </a:cxn>
                <a:cxn ang="0">
                  <a:pos x="527" y="90"/>
                </a:cxn>
                <a:cxn ang="0">
                  <a:pos x="576" y="60"/>
                </a:cxn>
                <a:cxn ang="0">
                  <a:pos x="612" y="42"/>
                </a:cxn>
                <a:cxn ang="0">
                  <a:pos x="629" y="36"/>
                </a:cxn>
                <a:cxn ang="0">
                  <a:pos x="647" y="30"/>
                </a:cxn>
                <a:cxn ang="0">
                  <a:pos x="677" y="18"/>
                </a:cxn>
                <a:cxn ang="0">
                  <a:pos x="701" y="6"/>
                </a:cxn>
                <a:cxn ang="0">
                  <a:pos x="713" y="0"/>
                </a:cxn>
                <a:cxn ang="0">
                  <a:pos x="713" y="0"/>
                </a:cxn>
                <a:cxn ang="0">
                  <a:pos x="659" y="6"/>
                </a:cxn>
                <a:cxn ang="0">
                  <a:pos x="716" y="63"/>
                </a:cxn>
              </a:cxnLst>
              <a:rect l="0" t="0" r="r" b="b"/>
              <a:pathLst>
                <a:path w="716" h="383">
                  <a:moveTo>
                    <a:pt x="659" y="6"/>
                  </a:moveTo>
                  <a:lnTo>
                    <a:pt x="588" y="42"/>
                  </a:lnTo>
                  <a:lnTo>
                    <a:pt x="515" y="84"/>
                  </a:lnTo>
                  <a:lnTo>
                    <a:pt x="509" y="90"/>
                  </a:lnTo>
                  <a:lnTo>
                    <a:pt x="485" y="102"/>
                  </a:lnTo>
                  <a:lnTo>
                    <a:pt x="455" y="120"/>
                  </a:lnTo>
                  <a:lnTo>
                    <a:pt x="425" y="138"/>
                  </a:lnTo>
                  <a:lnTo>
                    <a:pt x="371" y="168"/>
                  </a:lnTo>
                  <a:lnTo>
                    <a:pt x="306" y="198"/>
                  </a:lnTo>
                  <a:lnTo>
                    <a:pt x="186" y="251"/>
                  </a:lnTo>
                  <a:lnTo>
                    <a:pt x="131" y="269"/>
                  </a:lnTo>
                  <a:lnTo>
                    <a:pt x="89" y="287"/>
                  </a:lnTo>
                  <a:lnTo>
                    <a:pt x="53" y="305"/>
                  </a:lnTo>
                  <a:lnTo>
                    <a:pt x="36" y="311"/>
                  </a:lnTo>
                  <a:lnTo>
                    <a:pt x="12" y="329"/>
                  </a:lnTo>
                  <a:lnTo>
                    <a:pt x="0" y="353"/>
                  </a:lnTo>
                  <a:lnTo>
                    <a:pt x="0" y="371"/>
                  </a:lnTo>
                  <a:lnTo>
                    <a:pt x="0" y="383"/>
                  </a:lnTo>
                  <a:lnTo>
                    <a:pt x="0" y="383"/>
                  </a:lnTo>
                  <a:lnTo>
                    <a:pt x="12" y="371"/>
                  </a:lnTo>
                  <a:lnTo>
                    <a:pt x="30" y="353"/>
                  </a:lnTo>
                  <a:lnTo>
                    <a:pt x="53" y="335"/>
                  </a:lnTo>
                  <a:lnTo>
                    <a:pt x="77" y="317"/>
                  </a:lnTo>
                  <a:lnTo>
                    <a:pt x="101" y="311"/>
                  </a:lnTo>
                  <a:lnTo>
                    <a:pt x="131" y="299"/>
                  </a:lnTo>
                  <a:lnTo>
                    <a:pt x="204" y="269"/>
                  </a:lnTo>
                  <a:lnTo>
                    <a:pt x="240" y="251"/>
                  </a:lnTo>
                  <a:lnTo>
                    <a:pt x="270" y="239"/>
                  </a:lnTo>
                  <a:lnTo>
                    <a:pt x="294" y="228"/>
                  </a:lnTo>
                  <a:lnTo>
                    <a:pt x="312" y="222"/>
                  </a:lnTo>
                  <a:lnTo>
                    <a:pt x="330" y="210"/>
                  </a:lnTo>
                  <a:lnTo>
                    <a:pt x="365" y="186"/>
                  </a:lnTo>
                  <a:lnTo>
                    <a:pt x="419" y="156"/>
                  </a:lnTo>
                  <a:lnTo>
                    <a:pt x="473" y="120"/>
                  </a:lnTo>
                  <a:lnTo>
                    <a:pt x="527" y="90"/>
                  </a:lnTo>
                  <a:lnTo>
                    <a:pt x="576" y="60"/>
                  </a:lnTo>
                  <a:lnTo>
                    <a:pt x="612" y="42"/>
                  </a:lnTo>
                  <a:lnTo>
                    <a:pt x="629" y="36"/>
                  </a:lnTo>
                  <a:lnTo>
                    <a:pt x="647" y="30"/>
                  </a:lnTo>
                  <a:lnTo>
                    <a:pt x="677" y="18"/>
                  </a:lnTo>
                  <a:lnTo>
                    <a:pt x="701" y="6"/>
                  </a:lnTo>
                  <a:lnTo>
                    <a:pt x="713" y="0"/>
                  </a:lnTo>
                  <a:lnTo>
                    <a:pt x="713" y="0"/>
                  </a:lnTo>
                  <a:lnTo>
                    <a:pt x="659" y="6"/>
                  </a:lnTo>
                  <a:lnTo>
                    <a:pt x="716" y="63"/>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5" name="Freeform 15"/>
            <p:cNvSpPr>
              <a:spLocks/>
            </p:cNvSpPr>
            <p:nvPr userDrawn="1"/>
          </p:nvSpPr>
          <p:spPr bwMode="hidden">
            <a:xfrm>
              <a:off x="3453" y="2271"/>
              <a:ext cx="318" cy="225"/>
            </a:xfrm>
            <a:custGeom>
              <a:avLst/>
              <a:gdLst/>
              <a:ahLst/>
              <a:cxnLst>
                <a:cxn ang="0">
                  <a:pos x="6" y="225"/>
                </a:cxn>
                <a:cxn ang="0">
                  <a:pos x="0" y="195"/>
                </a:cxn>
                <a:cxn ang="0">
                  <a:pos x="315" y="0"/>
                </a:cxn>
                <a:cxn ang="0">
                  <a:pos x="303" y="27"/>
                </a:cxn>
                <a:cxn ang="0">
                  <a:pos x="318" y="42"/>
                </a:cxn>
              </a:cxnLst>
              <a:rect l="0" t="0" r="r" b="b"/>
              <a:pathLst>
                <a:path w="318" h="225">
                  <a:moveTo>
                    <a:pt x="6" y="225"/>
                  </a:moveTo>
                  <a:lnTo>
                    <a:pt x="0" y="195"/>
                  </a:lnTo>
                  <a:lnTo>
                    <a:pt x="315" y="0"/>
                  </a:lnTo>
                  <a:lnTo>
                    <a:pt x="303" y="27"/>
                  </a:lnTo>
                  <a:lnTo>
                    <a:pt x="318" y="42"/>
                  </a:lnTo>
                </a:path>
              </a:pathLst>
            </a:custGeom>
            <a:gradFill rotWithShape="0">
              <a:gsLst>
                <a:gs pos="0">
                  <a:schemeClr val="bg2">
                    <a:gamma/>
                    <a:tint val="94118"/>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332816" name="Freeform 16"/>
            <p:cNvSpPr>
              <a:spLocks/>
            </p:cNvSpPr>
            <p:nvPr userDrawn="1"/>
          </p:nvSpPr>
          <p:spPr bwMode="hidden">
            <a:xfrm>
              <a:off x="0" y="2658"/>
              <a:ext cx="2595" cy="933"/>
            </a:xfrm>
            <a:custGeom>
              <a:avLst/>
              <a:gdLst/>
              <a:ahLst/>
              <a:cxnLst>
                <a:cxn ang="0">
                  <a:pos x="1050" y="657"/>
                </a:cxn>
                <a:cxn ang="0">
                  <a:pos x="1581" y="690"/>
                </a:cxn>
                <a:cxn ang="0">
                  <a:pos x="1671" y="723"/>
                </a:cxn>
                <a:cxn ang="0">
                  <a:pos x="1176" y="621"/>
                </a:cxn>
                <a:cxn ang="0">
                  <a:pos x="1854" y="567"/>
                </a:cxn>
                <a:cxn ang="0">
                  <a:pos x="1869" y="612"/>
                </a:cxn>
                <a:cxn ang="0">
                  <a:pos x="2103" y="861"/>
                </a:cxn>
                <a:cxn ang="0">
                  <a:pos x="1883" y="520"/>
                </a:cxn>
                <a:cxn ang="0">
                  <a:pos x="1842" y="490"/>
                </a:cxn>
                <a:cxn ang="0">
                  <a:pos x="1770" y="466"/>
                </a:cxn>
                <a:cxn ang="0">
                  <a:pos x="1740" y="448"/>
                </a:cxn>
                <a:cxn ang="0">
                  <a:pos x="1758" y="436"/>
                </a:cxn>
                <a:cxn ang="0">
                  <a:pos x="1830" y="430"/>
                </a:cxn>
                <a:cxn ang="0">
                  <a:pos x="1877" y="424"/>
                </a:cxn>
                <a:cxn ang="0">
                  <a:pos x="1955" y="394"/>
                </a:cxn>
                <a:cxn ang="0">
                  <a:pos x="2052" y="396"/>
                </a:cxn>
                <a:cxn ang="0">
                  <a:pos x="2253" y="732"/>
                </a:cxn>
                <a:cxn ang="0">
                  <a:pos x="2415" y="933"/>
                </a:cxn>
                <a:cxn ang="0">
                  <a:pos x="2397" y="828"/>
                </a:cxn>
                <a:cxn ang="0">
                  <a:pos x="2088" y="400"/>
                </a:cxn>
                <a:cxn ang="0">
                  <a:pos x="2046" y="346"/>
                </a:cxn>
                <a:cxn ang="0">
                  <a:pos x="1997" y="304"/>
                </a:cxn>
                <a:cxn ang="0">
                  <a:pos x="1967" y="286"/>
                </a:cxn>
                <a:cxn ang="0">
                  <a:pos x="1973" y="286"/>
                </a:cxn>
                <a:cxn ang="0">
                  <a:pos x="2009" y="286"/>
                </a:cxn>
                <a:cxn ang="0">
                  <a:pos x="2082" y="322"/>
                </a:cxn>
                <a:cxn ang="0">
                  <a:pos x="2199" y="384"/>
                </a:cxn>
                <a:cxn ang="0">
                  <a:pos x="2394" y="448"/>
                </a:cxn>
                <a:cxn ang="0">
                  <a:pos x="2595" y="516"/>
                </a:cxn>
                <a:cxn ang="0">
                  <a:pos x="2388" y="424"/>
                </a:cxn>
                <a:cxn ang="0">
                  <a:pos x="2219" y="340"/>
                </a:cxn>
                <a:cxn ang="0">
                  <a:pos x="2052" y="280"/>
                </a:cxn>
                <a:cxn ang="0">
                  <a:pos x="1955" y="262"/>
                </a:cxn>
                <a:cxn ang="0">
                  <a:pos x="1877" y="274"/>
                </a:cxn>
                <a:cxn ang="0">
                  <a:pos x="1752" y="274"/>
                </a:cxn>
                <a:cxn ang="0">
                  <a:pos x="1661" y="292"/>
                </a:cxn>
                <a:cxn ang="0">
                  <a:pos x="1607" y="316"/>
                </a:cxn>
                <a:cxn ang="0">
                  <a:pos x="1589" y="322"/>
                </a:cxn>
                <a:cxn ang="0">
                  <a:pos x="1409" y="358"/>
                </a:cxn>
                <a:cxn ang="0">
                  <a:pos x="1152" y="442"/>
                </a:cxn>
                <a:cxn ang="0">
                  <a:pos x="966" y="460"/>
                </a:cxn>
                <a:cxn ang="0">
                  <a:pos x="870" y="442"/>
                </a:cxn>
                <a:cxn ang="0">
                  <a:pos x="828" y="430"/>
                </a:cxn>
                <a:cxn ang="0">
                  <a:pos x="743" y="388"/>
                </a:cxn>
                <a:cxn ang="0">
                  <a:pos x="636" y="334"/>
                </a:cxn>
                <a:cxn ang="0">
                  <a:pos x="467" y="256"/>
                </a:cxn>
                <a:cxn ang="0">
                  <a:pos x="0" y="0"/>
                </a:cxn>
                <a:cxn ang="0">
                  <a:pos x="585" y="390"/>
                </a:cxn>
                <a:cxn ang="0">
                  <a:pos x="849" y="543"/>
                </a:cxn>
                <a:cxn ang="0">
                  <a:pos x="897" y="621"/>
                </a:cxn>
              </a:cxnLst>
              <a:rect l="0" t="0" r="r" b="b"/>
              <a:pathLst>
                <a:path w="2595" h="933">
                  <a:moveTo>
                    <a:pt x="981" y="675"/>
                  </a:moveTo>
                  <a:lnTo>
                    <a:pt x="1050" y="657"/>
                  </a:lnTo>
                  <a:lnTo>
                    <a:pt x="1143" y="651"/>
                  </a:lnTo>
                  <a:lnTo>
                    <a:pt x="1581" y="690"/>
                  </a:lnTo>
                  <a:lnTo>
                    <a:pt x="1623" y="738"/>
                  </a:lnTo>
                  <a:lnTo>
                    <a:pt x="1671" y="723"/>
                  </a:lnTo>
                  <a:lnTo>
                    <a:pt x="1656" y="675"/>
                  </a:lnTo>
                  <a:lnTo>
                    <a:pt x="1176" y="621"/>
                  </a:lnTo>
                  <a:lnTo>
                    <a:pt x="1797" y="534"/>
                  </a:lnTo>
                  <a:lnTo>
                    <a:pt x="1854" y="567"/>
                  </a:lnTo>
                  <a:lnTo>
                    <a:pt x="1881" y="585"/>
                  </a:lnTo>
                  <a:lnTo>
                    <a:pt x="1869" y="612"/>
                  </a:lnTo>
                  <a:lnTo>
                    <a:pt x="1995" y="852"/>
                  </a:lnTo>
                  <a:lnTo>
                    <a:pt x="2103" y="861"/>
                  </a:lnTo>
                  <a:lnTo>
                    <a:pt x="1889" y="538"/>
                  </a:lnTo>
                  <a:lnTo>
                    <a:pt x="1883" y="520"/>
                  </a:lnTo>
                  <a:lnTo>
                    <a:pt x="1872" y="508"/>
                  </a:lnTo>
                  <a:lnTo>
                    <a:pt x="1842" y="490"/>
                  </a:lnTo>
                  <a:lnTo>
                    <a:pt x="1806" y="478"/>
                  </a:lnTo>
                  <a:lnTo>
                    <a:pt x="1770" y="466"/>
                  </a:lnTo>
                  <a:lnTo>
                    <a:pt x="1752" y="454"/>
                  </a:lnTo>
                  <a:lnTo>
                    <a:pt x="1740" y="448"/>
                  </a:lnTo>
                  <a:lnTo>
                    <a:pt x="1746" y="436"/>
                  </a:lnTo>
                  <a:lnTo>
                    <a:pt x="1758" y="436"/>
                  </a:lnTo>
                  <a:lnTo>
                    <a:pt x="1782" y="430"/>
                  </a:lnTo>
                  <a:lnTo>
                    <a:pt x="1830" y="430"/>
                  </a:lnTo>
                  <a:lnTo>
                    <a:pt x="1854" y="430"/>
                  </a:lnTo>
                  <a:lnTo>
                    <a:pt x="1877" y="424"/>
                  </a:lnTo>
                  <a:lnTo>
                    <a:pt x="1925" y="400"/>
                  </a:lnTo>
                  <a:lnTo>
                    <a:pt x="1955" y="394"/>
                  </a:lnTo>
                  <a:lnTo>
                    <a:pt x="1979" y="394"/>
                  </a:lnTo>
                  <a:lnTo>
                    <a:pt x="2052" y="396"/>
                  </a:lnTo>
                  <a:lnTo>
                    <a:pt x="2046" y="456"/>
                  </a:lnTo>
                  <a:lnTo>
                    <a:pt x="2253" y="732"/>
                  </a:lnTo>
                  <a:lnTo>
                    <a:pt x="2334" y="816"/>
                  </a:lnTo>
                  <a:lnTo>
                    <a:pt x="2415" y="933"/>
                  </a:lnTo>
                  <a:lnTo>
                    <a:pt x="2430" y="909"/>
                  </a:lnTo>
                  <a:lnTo>
                    <a:pt x="2397" y="828"/>
                  </a:lnTo>
                  <a:lnTo>
                    <a:pt x="2094" y="412"/>
                  </a:lnTo>
                  <a:lnTo>
                    <a:pt x="2088" y="400"/>
                  </a:lnTo>
                  <a:lnTo>
                    <a:pt x="2076" y="376"/>
                  </a:lnTo>
                  <a:lnTo>
                    <a:pt x="2046" y="346"/>
                  </a:lnTo>
                  <a:lnTo>
                    <a:pt x="2015" y="322"/>
                  </a:lnTo>
                  <a:lnTo>
                    <a:pt x="1997" y="304"/>
                  </a:lnTo>
                  <a:lnTo>
                    <a:pt x="1979" y="292"/>
                  </a:lnTo>
                  <a:lnTo>
                    <a:pt x="1967" y="286"/>
                  </a:lnTo>
                  <a:lnTo>
                    <a:pt x="1967" y="286"/>
                  </a:lnTo>
                  <a:lnTo>
                    <a:pt x="1973" y="286"/>
                  </a:lnTo>
                  <a:lnTo>
                    <a:pt x="1985" y="286"/>
                  </a:lnTo>
                  <a:lnTo>
                    <a:pt x="2009" y="286"/>
                  </a:lnTo>
                  <a:lnTo>
                    <a:pt x="2040" y="298"/>
                  </a:lnTo>
                  <a:lnTo>
                    <a:pt x="2082" y="322"/>
                  </a:lnTo>
                  <a:lnTo>
                    <a:pt x="2124" y="348"/>
                  </a:lnTo>
                  <a:lnTo>
                    <a:pt x="2199" y="384"/>
                  </a:lnTo>
                  <a:lnTo>
                    <a:pt x="2325" y="426"/>
                  </a:lnTo>
                  <a:lnTo>
                    <a:pt x="2394" y="448"/>
                  </a:lnTo>
                  <a:lnTo>
                    <a:pt x="2523" y="522"/>
                  </a:lnTo>
                  <a:lnTo>
                    <a:pt x="2595" y="516"/>
                  </a:lnTo>
                  <a:lnTo>
                    <a:pt x="2442" y="454"/>
                  </a:lnTo>
                  <a:lnTo>
                    <a:pt x="2388" y="424"/>
                  </a:lnTo>
                  <a:lnTo>
                    <a:pt x="2327" y="388"/>
                  </a:lnTo>
                  <a:lnTo>
                    <a:pt x="2219" y="340"/>
                  </a:lnTo>
                  <a:lnTo>
                    <a:pt x="2106" y="292"/>
                  </a:lnTo>
                  <a:lnTo>
                    <a:pt x="2052" y="280"/>
                  </a:lnTo>
                  <a:lnTo>
                    <a:pt x="2003" y="268"/>
                  </a:lnTo>
                  <a:lnTo>
                    <a:pt x="1955" y="262"/>
                  </a:lnTo>
                  <a:lnTo>
                    <a:pt x="1919" y="268"/>
                  </a:lnTo>
                  <a:lnTo>
                    <a:pt x="1877" y="274"/>
                  </a:lnTo>
                  <a:lnTo>
                    <a:pt x="1812" y="274"/>
                  </a:lnTo>
                  <a:lnTo>
                    <a:pt x="1752" y="274"/>
                  </a:lnTo>
                  <a:lnTo>
                    <a:pt x="1703" y="286"/>
                  </a:lnTo>
                  <a:lnTo>
                    <a:pt x="1661" y="292"/>
                  </a:lnTo>
                  <a:lnTo>
                    <a:pt x="1631" y="304"/>
                  </a:lnTo>
                  <a:lnTo>
                    <a:pt x="1607" y="316"/>
                  </a:lnTo>
                  <a:lnTo>
                    <a:pt x="1595" y="322"/>
                  </a:lnTo>
                  <a:lnTo>
                    <a:pt x="1589" y="322"/>
                  </a:lnTo>
                  <a:lnTo>
                    <a:pt x="1500" y="334"/>
                  </a:lnTo>
                  <a:lnTo>
                    <a:pt x="1409" y="358"/>
                  </a:lnTo>
                  <a:lnTo>
                    <a:pt x="1236" y="418"/>
                  </a:lnTo>
                  <a:lnTo>
                    <a:pt x="1152" y="442"/>
                  </a:lnTo>
                  <a:lnTo>
                    <a:pt x="1061" y="460"/>
                  </a:lnTo>
                  <a:lnTo>
                    <a:pt x="966" y="460"/>
                  </a:lnTo>
                  <a:lnTo>
                    <a:pt x="918" y="454"/>
                  </a:lnTo>
                  <a:lnTo>
                    <a:pt x="870" y="442"/>
                  </a:lnTo>
                  <a:lnTo>
                    <a:pt x="858" y="436"/>
                  </a:lnTo>
                  <a:lnTo>
                    <a:pt x="828" y="430"/>
                  </a:lnTo>
                  <a:lnTo>
                    <a:pt x="791" y="412"/>
                  </a:lnTo>
                  <a:lnTo>
                    <a:pt x="743" y="388"/>
                  </a:lnTo>
                  <a:lnTo>
                    <a:pt x="690" y="364"/>
                  </a:lnTo>
                  <a:lnTo>
                    <a:pt x="636" y="334"/>
                  </a:lnTo>
                  <a:lnTo>
                    <a:pt x="515" y="280"/>
                  </a:lnTo>
                  <a:lnTo>
                    <a:pt x="467" y="256"/>
                  </a:lnTo>
                  <a:lnTo>
                    <a:pt x="443" y="244"/>
                  </a:lnTo>
                  <a:lnTo>
                    <a:pt x="0" y="0"/>
                  </a:lnTo>
                  <a:lnTo>
                    <a:pt x="123" y="120"/>
                  </a:lnTo>
                  <a:lnTo>
                    <a:pt x="585" y="390"/>
                  </a:lnTo>
                  <a:lnTo>
                    <a:pt x="708" y="462"/>
                  </a:lnTo>
                  <a:lnTo>
                    <a:pt x="849" y="543"/>
                  </a:lnTo>
                  <a:lnTo>
                    <a:pt x="882" y="564"/>
                  </a:lnTo>
                  <a:lnTo>
                    <a:pt x="897" y="621"/>
                  </a:lnTo>
                  <a:lnTo>
                    <a:pt x="981" y="675"/>
                  </a:lnTo>
                  <a:close/>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defTabSz="914400" eaLnBrk="0" fontAlgn="base" hangingPunct="0">
                <a:spcBef>
                  <a:spcPct val="0"/>
                </a:spcBef>
                <a:spcAft>
                  <a:spcPct val="0"/>
                </a:spcAft>
                <a:defRPr/>
              </a:pPr>
              <a:endParaRPr lang="en-US" sz="2400">
                <a:solidFill>
                  <a:srgbClr val="FFFFFF"/>
                </a:solidFill>
                <a:latin typeface="Times New Roman" pitchFamily="-112" charset="0"/>
                <a:ea typeface="Arial"/>
                <a:cs typeface="Arial"/>
              </a:endParaRPr>
            </a:p>
          </p:txBody>
        </p:sp>
        <p:sp>
          <p:nvSpPr>
            <p:cNvPr id="89110" name="Freeform 17"/>
            <p:cNvSpPr>
              <a:spLocks/>
            </p:cNvSpPr>
            <p:nvPr userDrawn="1"/>
          </p:nvSpPr>
          <p:spPr bwMode="hidden">
            <a:xfrm>
              <a:off x="0" y="2994"/>
              <a:ext cx="2723" cy="1091"/>
            </a:xfrm>
            <a:custGeom>
              <a:avLst/>
              <a:gdLst>
                <a:gd name="T0" fmla="*/ 2370 w 2723"/>
                <a:gd name="T1" fmla="*/ 72 h 1091"/>
                <a:gd name="T2" fmla="*/ 2597 w 2723"/>
                <a:gd name="T3" fmla="*/ 198 h 1091"/>
                <a:gd name="T4" fmla="*/ 2639 w 2723"/>
                <a:gd name="T5" fmla="*/ 276 h 1091"/>
                <a:gd name="T6" fmla="*/ 2453 w 2723"/>
                <a:gd name="T7" fmla="*/ 264 h 1091"/>
                <a:gd name="T8" fmla="*/ 2297 w 2723"/>
                <a:gd name="T9" fmla="*/ 204 h 1091"/>
                <a:gd name="T10" fmla="*/ 2112 w 2723"/>
                <a:gd name="T11" fmla="*/ 66 h 1091"/>
                <a:gd name="T12" fmla="*/ 2088 w 2723"/>
                <a:gd name="T13" fmla="*/ 72 h 1091"/>
                <a:gd name="T14" fmla="*/ 2106 w 2723"/>
                <a:gd name="T15" fmla="*/ 114 h 1091"/>
                <a:gd name="T16" fmla="*/ 2412 w 2723"/>
                <a:gd name="T17" fmla="*/ 552 h 1091"/>
                <a:gd name="T18" fmla="*/ 2279 w 2723"/>
                <a:gd name="T19" fmla="*/ 564 h 1091"/>
                <a:gd name="T20" fmla="*/ 2189 w 2723"/>
                <a:gd name="T21" fmla="*/ 492 h 1091"/>
                <a:gd name="T22" fmla="*/ 2058 w 2723"/>
                <a:gd name="T23" fmla="*/ 330 h 1091"/>
                <a:gd name="T24" fmla="*/ 1991 w 2723"/>
                <a:gd name="T25" fmla="*/ 234 h 1091"/>
                <a:gd name="T26" fmla="*/ 1949 w 2723"/>
                <a:gd name="T27" fmla="*/ 174 h 1091"/>
                <a:gd name="T28" fmla="*/ 1824 w 2723"/>
                <a:gd name="T29" fmla="*/ 132 h 1091"/>
                <a:gd name="T30" fmla="*/ 1794 w 2723"/>
                <a:gd name="T31" fmla="*/ 144 h 1091"/>
                <a:gd name="T32" fmla="*/ 1895 w 2723"/>
                <a:gd name="T33" fmla="*/ 222 h 1091"/>
                <a:gd name="T34" fmla="*/ 1943 w 2723"/>
                <a:gd name="T35" fmla="*/ 366 h 1091"/>
                <a:gd name="T36" fmla="*/ 2064 w 2723"/>
                <a:gd name="T37" fmla="*/ 630 h 1091"/>
                <a:gd name="T38" fmla="*/ 2052 w 2723"/>
                <a:gd name="T39" fmla="*/ 695 h 1091"/>
                <a:gd name="T40" fmla="*/ 1955 w 2723"/>
                <a:gd name="T41" fmla="*/ 683 h 1091"/>
                <a:gd name="T42" fmla="*/ 1913 w 2723"/>
                <a:gd name="T43" fmla="*/ 636 h 1091"/>
                <a:gd name="T44" fmla="*/ 1703 w 2723"/>
                <a:gd name="T45" fmla="*/ 312 h 1091"/>
                <a:gd name="T46" fmla="*/ 1637 w 2723"/>
                <a:gd name="T47" fmla="*/ 276 h 1091"/>
                <a:gd name="T48" fmla="*/ 1643 w 2723"/>
                <a:gd name="T49" fmla="*/ 318 h 1091"/>
                <a:gd name="T50" fmla="*/ 1673 w 2723"/>
                <a:gd name="T51" fmla="*/ 408 h 1091"/>
                <a:gd name="T52" fmla="*/ 1716 w 2723"/>
                <a:gd name="T53" fmla="*/ 779 h 1091"/>
                <a:gd name="T54" fmla="*/ 1691 w 2723"/>
                <a:gd name="T55" fmla="*/ 737 h 1091"/>
                <a:gd name="T56" fmla="*/ 1613 w 2723"/>
                <a:gd name="T57" fmla="*/ 582 h 1091"/>
                <a:gd name="T58" fmla="*/ 1494 w 2723"/>
                <a:gd name="T59" fmla="*/ 480 h 1091"/>
                <a:gd name="T60" fmla="*/ 1248 w 2723"/>
                <a:gd name="T61" fmla="*/ 528 h 1091"/>
                <a:gd name="T62" fmla="*/ 996 w 2723"/>
                <a:gd name="T63" fmla="*/ 630 h 1091"/>
                <a:gd name="T64" fmla="*/ 714 w 2723"/>
                <a:gd name="T65" fmla="*/ 534 h 1091"/>
                <a:gd name="T66" fmla="*/ 198 w 2723"/>
                <a:gd name="T67" fmla="*/ 288 h 1091"/>
                <a:gd name="T68" fmla="*/ 0 w 2723"/>
                <a:gd name="T69" fmla="*/ 460 h 1091"/>
                <a:gd name="T70" fmla="*/ 288 w 2723"/>
                <a:gd name="T71" fmla="*/ 570 h 1091"/>
                <a:gd name="T72" fmla="*/ 461 w 2723"/>
                <a:gd name="T73" fmla="*/ 654 h 1091"/>
                <a:gd name="T74" fmla="*/ 725 w 2723"/>
                <a:gd name="T75" fmla="*/ 755 h 1091"/>
                <a:gd name="T76" fmla="*/ 966 w 2723"/>
                <a:gd name="T77" fmla="*/ 791 h 1091"/>
                <a:gd name="T78" fmla="*/ 1176 w 2723"/>
                <a:gd name="T79" fmla="*/ 779 h 1091"/>
                <a:gd name="T80" fmla="*/ 1278 w 2723"/>
                <a:gd name="T81" fmla="*/ 791 h 1091"/>
                <a:gd name="T82" fmla="*/ 1404 w 2723"/>
                <a:gd name="T83" fmla="*/ 845 h 1091"/>
                <a:gd name="T84" fmla="*/ 1416 w 2723"/>
                <a:gd name="T85" fmla="*/ 887 h 1091"/>
                <a:gd name="T86" fmla="*/ 1361 w 2723"/>
                <a:gd name="T87" fmla="*/ 923 h 1091"/>
                <a:gd name="T88" fmla="*/ 1385 w 2723"/>
                <a:gd name="T89" fmla="*/ 1007 h 1091"/>
                <a:gd name="T90" fmla="*/ 1494 w 2723"/>
                <a:gd name="T91" fmla="*/ 1085 h 1091"/>
                <a:gd name="T92" fmla="*/ 1697 w 2723"/>
                <a:gd name="T93" fmla="*/ 1043 h 1091"/>
                <a:gd name="T94" fmla="*/ 1812 w 2723"/>
                <a:gd name="T95" fmla="*/ 989 h 1091"/>
                <a:gd name="T96" fmla="*/ 1973 w 2723"/>
                <a:gd name="T97" fmla="*/ 917 h 1091"/>
                <a:gd name="T98" fmla="*/ 2201 w 2723"/>
                <a:gd name="T99" fmla="*/ 899 h 1091"/>
                <a:gd name="T100" fmla="*/ 2364 w 2723"/>
                <a:gd name="T101" fmla="*/ 863 h 1091"/>
                <a:gd name="T102" fmla="*/ 2400 w 2723"/>
                <a:gd name="T103" fmla="*/ 743 h 1091"/>
                <a:gd name="T104" fmla="*/ 2471 w 2723"/>
                <a:gd name="T105" fmla="*/ 701 h 1091"/>
                <a:gd name="T106" fmla="*/ 2621 w 2723"/>
                <a:gd name="T107" fmla="*/ 504 h 1091"/>
                <a:gd name="T108" fmla="*/ 2693 w 2723"/>
                <a:gd name="T109" fmla="*/ 374 h 109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2723" h="1091">
                  <a:moveTo>
                    <a:pt x="2723" y="299"/>
                  </a:moveTo>
                  <a:lnTo>
                    <a:pt x="2715" y="240"/>
                  </a:lnTo>
                  <a:lnTo>
                    <a:pt x="2656" y="195"/>
                  </a:lnTo>
                  <a:lnTo>
                    <a:pt x="2370" y="72"/>
                  </a:lnTo>
                  <a:lnTo>
                    <a:pt x="2303" y="54"/>
                  </a:lnTo>
                  <a:lnTo>
                    <a:pt x="2585" y="186"/>
                  </a:lnTo>
                  <a:lnTo>
                    <a:pt x="2591" y="192"/>
                  </a:lnTo>
                  <a:lnTo>
                    <a:pt x="2597" y="198"/>
                  </a:lnTo>
                  <a:lnTo>
                    <a:pt x="2621" y="228"/>
                  </a:lnTo>
                  <a:lnTo>
                    <a:pt x="2639" y="258"/>
                  </a:lnTo>
                  <a:lnTo>
                    <a:pt x="2646" y="270"/>
                  </a:lnTo>
                  <a:lnTo>
                    <a:pt x="2639" y="276"/>
                  </a:lnTo>
                  <a:lnTo>
                    <a:pt x="2603" y="282"/>
                  </a:lnTo>
                  <a:lnTo>
                    <a:pt x="2555" y="282"/>
                  </a:lnTo>
                  <a:lnTo>
                    <a:pt x="2507" y="276"/>
                  </a:lnTo>
                  <a:lnTo>
                    <a:pt x="2453" y="264"/>
                  </a:lnTo>
                  <a:lnTo>
                    <a:pt x="2394" y="246"/>
                  </a:lnTo>
                  <a:lnTo>
                    <a:pt x="2340" y="222"/>
                  </a:lnTo>
                  <a:lnTo>
                    <a:pt x="2321" y="216"/>
                  </a:lnTo>
                  <a:lnTo>
                    <a:pt x="2297" y="204"/>
                  </a:lnTo>
                  <a:lnTo>
                    <a:pt x="2171" y="126"/>
                  </a:lnTo>
                  <a:lnTo>
                    <a:pt x="2165" y="120"/>
                  </a:lnTo>
                  <a:lnTo>
                    <a:pt x="2154" y="102"/>
                  </a:lnTo>
                  <a:lnTo>
                    <a:pt x="2112" y="66"/>
                  </a:lnTo>
                  <a:lnTo>
                    <a:pt x="2064" y="24"/>
                  </a:lnTo>
                  <a:lnTo>
                    <a:pt x="2046" y="6"/>
                  </a:lnTo>
                  <a:lnTo>
                    <a:pt x="2034" y="0"/>
                  </a:lnTo>
                  <a:lnTo>
                    <a:pt x="2088" y="72"/>
                  </a:lnTo>
                  <a:lnTo>
                    <a:pt x="2106" y="108"/>
                  </a:lnTo>
                  <a:lnTo>
                    <a:pt x="2106" y="114"/>
                  </a:lnTo>
                  <a:lnTo>
                    <a:pt x="2112" y="114"/>
                  </a:lnTo>
                  <a:lnTo>
                    <a:pt x="2406" y="516"/>
                  </a:lnTo>
                  <a:lnTo>
                    <a:pt x="2412" y="534"/>
                  </a:lnTo>
                  <a:lnTo>
                    <a:pt x="2412" y="552"/>
                  </a:lnTo>
                  <a:lnTo>
                    <a:pt x="2394" y="576"/>
                  </a:lnTo>
                  <a:lnTo>
                    <a:pt x="2364" y="588"/>
                  </a:lnTo>
                  <a:lnTo>
                    <a:pt x="2321" y="588"/>
                  </a:lnTo>
                  <a:lnTo>
                    <a:pt x="2279" y="564"/>
                  </a:lnTo>
                  <a:lnTo>
                    <a:pt x="2237" y="534"/>
                  </a:lnTo>
                  <a:lnTo>
                    <a:pt x="2201" y="504"/>
                  </a:lnTo>
                  <a:lnTo>
                    <a:pt x="2195" y="498"/>
                  </a:lnTo>
                  <a:lnTo>
                    <a:pt x="2189" y="492"/>
                  </a:lnTo>
                  <a:lnTo>
                    <a:pt x="2171" y="462"/>
                  </a:lnTo>
                  <a:lnTo>
                    <a:pt x="2142" y="420"/>
                  </a:lnTo>
                  <a:lnTo>
                    <a:pt x="2100" y="378"/>
                  </a:lnTo>
                  <a:lnTo>
                    <a:pt x="2058" y="330"/>
                  </a:lnTo>
                  <a:lnTo>
                    <a:pt x="2040" y="318"/>
                  </a:lnTo>
                  <a:lnTo>
                    <a:pt x="2028" y="300"/>
                  </a:lnTo>
                  <a:lnTo>
                    <a:pt x="2009" y="264"/>
                  </a:lnTo>
                  <a:lnTo>
                    <a:pt x="1991" y="234"/>
                  </a:lnTo>
                  <a:lnTo>
                    <a:pt x="1985" y="210"/>
                  </a:lnTo>
                  <a:lnTo>
                    <a:pt x="1973" y="192"/>
                  </a:lnTo>
                  <a:lnTo>
                    <a:pt x="1967" y="180"/>
                  </a:lnTo>
                  <a:lnTo>
                    <a:pt x="1949" y="174"/>
                  </a:lnTo>
                  <a:lnTo>
                    <a:pt x="1907" y="156"/>
                  </a:lnTo>
                  <a:lnTo>
                    <a:pt x="1860" y="138"/>
                  </a:lnTo>
                  <a:lnTo>
                    <a:pt x="1836" y="132"/>
                  </a:lnTo>
                  <a:lnTo>
                    <a:pt x="1824" y="132"/>
                  </a:lnTo>
                  <a:lnTo>
                    <a:pt x="1806" y="132"/>
                  </a:lnTo>
                  <a:lnTo>
                    <a:pt x="1800" y="138"/>
                  </a:lnTo>
                  <a:lnTo>
                    <a:pt x="1794" y="144"/>
                  </a:lnTo>
                  <a:lnTo>
                    <a:pt x="1842" y="156"/>
                  </a:lnTo>
                  <a:lnTo>
                    <a:pt x="1872" y="180"/>
                  </a:lnTo>
                  <a:lnTo>
                    <a:pt x="1889" y="204"/>
                  </a:lnTo>
                  <a:lnTo>
                    <a:pt x="1895" y="222"/>
                  </a:lnTo>
                  <a:lnTo>
                    <a:pt x="1889" y="240"/>
                  </a:lnTo>
                  <a:lnTo>
                    <a:pt x="1901" y="270"/>
                  </a:lnTo>
                  <a:lnTo>
                    <a:pt x="1919" y="318"/>
                  </a:lnTo>
                  <a:lnTo>
                    <a:pt x="1943" y="366"/>
                  </a:lnTo>
                  <a:lnTo>
                    <a:pt x="1991" y="480"/>
                  </a:lnTo>
                  <a:lnTo>
                    <a:pt x="2021" y="534"/>
                  </a:lnTo>
                  <a:lnTo>
                    <a:pt x="2040" y="582"/>
                  </a:lnTo>
                  <a:lnTo>
                    <a:pt x="2064" y="630"/>
                  </a:lnTo>
                  <a:lnTo>
                    <a:pt x="2076" y="666"/>
                  </a:lnTo>
                  <a:lnTo>
                    <a:pt x="2082" y="683"/>
                  </a:lnTo>
                  <a:lnTo>
                    <a:pt x="2070" y="695"/>
                  </a:lnTo>
                  <a:lnTo>
                    <a:pt x="2052" y="695"/>
                  </a:lnTo>
                  <a:lnTo>
                    <a:pt x="2021" y="695"/>
                  </a:lnTo>
                  <a:lnTo>
                    <a:pt x="1997" y="695"/>
                  </a:lnTo>
                  <a:lnTo>
                    <a:pt x="1973" y="689"/>
                  </a:lnTo>
                  <a:lnTo>
                    <a:pt x="1955" y="683"/>
                  </a:lnTo>
                  <a:lnTo>
                    <a:pt x="1949" y="683"/>
                  </a:lnTo>
                  <a:lnTo>
                    <a:pt x="1949" y="677"/>
                  </a:lnTo>
                  <a:lnTo>
                    <a:pt x="1943" y="672"/>
                  </a:lnTo>
                  <a:lnTo>
                    <a:pt x="1913" y="636"/>
                  </a:lnTo>
                  <a:lnTo>
                    <a:pt x="1806" y="324"/>
                  </a:lnTo>
                  <a:lnTo>
                    <a:pt x="1776" y="330"/>
                  </a:lnTo>
                  <a:lnTo>
                    <a:pt x="1746" y="330"/>
                  </a:lnTo>
                  <a:lnTo>
                    <a:pt x="1703" y="312"/>
                  </a:lnTo>
                  <a:lnTo>
                    <a:pt x="1673" y="288"/>
                  </a:lnTo>
                  <a:lnTo>
                    <a:pt x="1667" y="276"/>
                  </a:lnTo>
                  <a:lnTo>
                    <a:pt x="1655" y="270"/>
                  </a:lnTo>
                  <a:lnTo>
                    <a:pt x="1637" y="276"/>
                  </a:lnTo>
                  <a:lnTo>
                    <a:pt x="1631" y="288"/>
                  </a:lnTo>
                  <a:lnTo>
                    <a:pt x="1625" y="306"/>
                  </a:lnTo>
                  <a:lnTo>
                    <a:pt x="1625" y="312"/>
                  </a:lnTo>
                  <a:lnTo>
                    <a:pt x="1643" y="318"/>
                  </a:lnTo>
                  <a:lnTo>
                    <a:pt x="1655" y="336"/>
                  </a:lnTo>
                  <a:lnTo>
                    <a:pt x="1667" y="366"/>
                  </a:lnTo>
                  <a:lnTo>
                    <a:pt x="1673" y="402"/>
                  </a:lnTo>
                  <a:lnTo>
                    <a:pt x="1673" y="408"/>
                  </a:lnTo>
                  <a:lnTo>
                    <a:pt x="1673" y="414"/>
                  </a:lnTo>
                  <a:lnTo>
                    <a:pt x="1716" y="761"/>
                  </a:lnTo>
                  <a:lnTo>
                    <a:pt x="1716" y="773"/>
                  </a:lnTo>
                  <a:lnTo>
                    <a:pt x="1716" y="779"/>
                  </a:lnTo>
                  <a:lnTo>
                    <a:pt x="1709" y="773"/>
                  </a:lnTo>
                  <a:lnTo>
                    <a:pt x="1703" y="755"/>
                  </a:lnTo>
                  <a:lnTo>
                    <a:pt x="1697" y="749"/>
                  </a:lnTo>
                  <a:lnTo>
                    <a:pt x="1691" y="737"/>
                  </a:lnTo>
                  <a:lnTo>
                    <a:pt x="1679" y="713"/>
                  </a:lnTo>
                  <a:lnTo>
                    <a:pt x="1661" y="672"/>
                  </a:lnTo>
                  <a:lnTo>
                    <a:pt x="1643" y="630"/>
                  </a:lnTo>
                  <a:lnTo>
                    <a:pt x="1613" y="582"/>
                  </a:lnTo>
                  <a:lnTo>
                    <a:pt x="1589" y="540"/>
                  </a:lnTo>
                  <a:lnTo>
                    <a:pt x="1560" y="510"/>
                  </a:lnTo>
                  <a:lnTo>
                    <a:pt x="1536" y="492"/>
                  </a:lnTo>
                  <a:lnTo>
                    <a:pt x="1494" y="480"/>
                  </a:lnTo>
                  <a:lnTo>
                    <a:pt x="1446" y="480"/>
                  </a:lnTo>
                  <a:lnTo>
                    <a:pt x="1397" y="486"/>
                  </a:lnTo>
                  <a:lnTo>
                    <a:pt x="1349" y="498"/>
                  </a:lnTo>
                  <a:lnTo>
                    <a:pt x="1248" y="528"/>
                  </a:lnTo>
                  <a:lnTo>
                    <a:pt x="1158" y="570"/>
                  </a:lnTo>
                  <a:lnTo>
                    <a:pt x="1104" y="600"/>
                  </a:lnTo>
                  <a:lnTo>
                    <a:pt x="1037" y="624"/>
                  </a:lnTo>
                  <a:lnTo>
                    <a:pt x="996" y="630"/>
                  </a:lnTo>
                  <a:lnTo>
                    <a:pt x="948" y="630"/>
                  </a:lnTo>
                  <a:lnTo>
                    <a:pt x="900" y="618"/>
                  </a:lnTo>
                  <a:lnTo>
                    <a:pt x="840" y="588"/>
                  </a:lnTo>
                  <a:lnTo>
                    <a:pt x="714" y="534"/>
                  </a:lnTo>
                  <a:lnTo>
                    <a:pt x="582" y="474"/>
                  </a:lnTo>
                  <a:lnTo>
                    <a:pt x="443" y="408"/>
                  </a:lnTo>
                  <a:lnTo>
                    <a:pt x="318" y="348"/>
                  </a:lnTo>
                  <a:lnTo>
                    <a:pt x="198" y="288"/>
                  </a:lnTo>
                  <a:lnTo>
                    <a:pt x="149" y="264"/>
                  </a:lnTo>
                  <a:lnTo>
                    <a:pt x="102" y="240"/>
                  </a:lnTo>
                  <a:lnTo>
                    <a:pt x="0" y="187"/>
                  </a:lnTo>
                  <a:lnTo>
                    <a:pt x="0" y="460"/>
                  </a:lnTo>
                  <a:lnTo>
                    <a:pt x="36" y="474"/>
                  </a:lnTo>
                  <a:lnTo>
                    <a:pt x="149" y="516"/>
                  </a:lnTo>
                  <a:lnTo>
                    <a:pt x="216" y="540"/>
                  </a:lnTo>
                  <a:lnTo>
                    <a:pt x="288" y="570"/>
                  </a:lnTo>
                  <a:lnTo>
                    <a:pt x="348" y="594"/>
                  </a:lnTo>
                  <a:lnTo>
                    <a:pt x="396" y="618"/>
                  </a:lnTo>
                  <a:lnTo>
                    <a:pt x="432" y="636"/>
                  </a:lnTo>
                  <a:lnTo>
                    <a:pt x="461" y="654"/>
                  </a:lnTo>
                  <a:lnTo>
                    <a:pt x="504" y="672"/>
                  </a:lnTo>
                  <a:lnTo>
                    <a:pt x="588" y="707"/>
                  </a:lnTo>
                  <a:lnTo>
                    <a:pt x="684" y="743"/>
                  </a:lnTo>
                  <a:lnTo>
                    <a:pt x="725" y="755"/>
                  </a:lnTo>
                  <a:lnTo>
                    <a:pt x="761" y="767"/>
                  </a:lnTo>
                  <a:lnTo>
                    <a:pt x="828" y="779"/>
                  </a:lnTo>
                  <a:lnTo>
                    <a:pt x="894" y="785"/>
                  </a:lnTo>
                  <a:lnTo>
                    <a:pt x="966" y="791"/>
                  </a:lnTo>
                  <a:lnTo>
                    <a:pt x="1031" y="791"/>
                  </a:lnTo>
                  <a:lnTo>
                    <a:pt x="1092" y="785"/>
                  </a:lnTo>
                  <a:lnTo>
                    <a:pt x="1146" y="785"/>
                  </a:lnTo>
                  <a:lnTo>
                    <a:pt x="1176" y="779"/>
                  </a:lnTo>
                  <a:lnTo>
                    <a:pt x="1188" y="779"/>
                  </a:lnTo>
                  <a:lnTo>
                    <a:pt x="1236" y="785"/>
                  </a:lnTo>
                  <a:lnTo>
                    <a:pt x="1278" y="791"/>
                  </a:lnTo>
                  <a:lnTo>
                    <a:pt x="1307" y="803"/>
                  </a:lnTo>
                  <a:lnTo>
                    <a:pt x="1337" y="809"/>
                  </a:lnTo>
                  <a:lnTo>
                    <a:pt x="1379" y="827"/>
                  </a:lnTo>
                  <a:lnTo>
                    <a:pt x="1404" y="845"/>
                  </a:lnTo>
                  <a:lnTo>
                    <a:pt x="1416" y="863"/>
                  </a:lnTo>
                  <a:lnTo>
                    <a:pt x="1416" y="875"/>
                  </a:lnTo>
                  <a:lnTo>
                    <a:pt x="1416" y="881"/>
                  </a:lnTo>
                  <a:lnTo>
                    <a:pt x="1416" y="887"/>
                  </a:lnTo>
                  <a:lnTo>
                    <a:pt x="1410" y="887"/>
                  </a:lnTo>
                  <a:lnTo>
                    <a:pt x="1397" y="893"/>
                  </a:lnTo>
                  <a:lnTo>
                    <a:pt x="1379" y="905"/>
                  </a:lnTo>
                  <a:lnTo>
                    <a:pt x="1361" y="923"/>
                  </a:lnTo>
                  <a:lnTo>
                    <a:pt x="1355" y="941"/>
                  </a:lnTo>
                  <a:lnTo>
                    <a:pt x="1361" y="971"/>
                  </a:lnTo>
                  <a:lnTo>
                    <a:pt x="1367" y="989"/>
                  </a:lnTo>
                  <a:lnTo>
                    <a:pt x="1385" y="1007"/>
                  </a:lnTo>
                  <a:lnTo>
                    <a:pt x="1404" y="1025"/>
                  </a:lnTo>
                  <a:lnTo>
                    <a:pt x="1434" y="1049"/>
                  </a:lnTo>
                  <a:lnTo>
                    <a:pt x="1464" y="1067"/>
                  </a:lnTo>
                  <a:lnTo>
                    <a:pt x="1494" y="1085"/>
                  </a:lnTo>
                  <a:lnTo>
                    <a:pt x="1554" y="1091"/>
                  </a:lnTo>
                  <a:lnTo>
                    <a:pt x="1607" y="1085"/>
                  </a:lnTo>
                  <a:lnTo>
                    <a:pt x="1661" y="1067"/>
                  </a:lnTo>
                  <a:lnTo>
                    <a:pt x="1697" y="1043"/>
                  </a:lnTo>
                  <a:lnTo>
                    <a:pt x="1734" y="1019"/>
                  </a:lnTo>
                  <a:lnTo>
                    <a:pt x="1752" y="995"/>
                  </a:lnTo>
                  <a:lnTo>
                    <a:pt x="1758" y="989"/>
                  </a:lnTo>
                  <a:lnTo>
                    <a:pt x="1812" y="989"/>
                  </a:lnTo>
                  <a:lnTo>
                    <a:pt x="1860" y="983"/>
                  </a:lnTo>
                  <a:lnTo>
                    <a:pt x="1907" y="965"/>
                  </a:lnTo>
                  <a:lnTo>
                    <a:pt x="1943" y="941"/>
                  </a:lnTo>
                  <a:lnTo>
                    <a:pt x="1973" y="917"/>
                  </a:lnTo>
                  <a:lnTo>
                    <a:pt x="2003" y="899"/>
                  </a:lnTo>
                  <a:lnTo>
                    <a:pt x="2015" y="881"/>
                  </a:lnTo>
                  <a:lnTo>
                    <a:pt x="2021" y="875"/>
                  </a:lnTo>
                  <a:lnTo>
                    <a:pt x="2201" y="899"/>
                  </a:lnTo>
                  <a:lnTo>
                    <a:pt x="2243" y="905"/>
                  </a:lnTo>
                  <a:lnTo>
                    <a:pt x="2273" y="899"/>
                  </a:lnTo>
                  <a:lnTo>
                    <a:pt x="2327" y="887"/>
                  </a:lnTo>
                  <a:lnTo>
                    <a:pt x="2364" y="863"/>
                  </a:lnTo>
                  <a:lnTo>
                    <a:pt x="2388" y="827"/>
                  </a:lnTo>
                  <a:lnTo>
                    <a:pt x="2400" y="797"/>
                  </a:lnTo>
                  <a:lnTo>
                    <a:pt x="2400" y="767"/>
                  </a:lnTo>
                  <a:lnTo>
                    <a:pt x="2400" y="743"/>
                  </a:lnTo>
                  <a:lnTo>
                    <a:pt x="2400" y="737"/>
                  </a:lnTo>
                  <a:lnTo>
                    <a:pt x="2418" y="737"/>
                  </a:lnTo>
                  <a:lnTo>
                    <a:pt x="2436" y="731"/>
                  </a:lnTo>
                  <a:lnTo>
                    <a:pt x="2471" y="701"/>
                  </a:lnTo>
                  <a:lnTo>
                    <a:pt x="2513" y="660"/>
                  </a:lnTo>
                  <a:lnTo>
                    <a:pt x="2555" y="606"/>
                  </a:lnTo>
                  <a:lnTo>
                    <a:pt x="2591" y="552"/>
                  </a:lnTo>
                  <a:lnTo>
                    <a:pt x="2621" y="504"/>
                  </a:lnTo>
                  <a:lnTo>
                    <a:pt x="2639" y="468"/>
                  </a:lnTo>
                  <a:lnTo>
                    <a:pt x="2646" y="462"/>
                  </a:lnTo>
                  <a:lnTo>
                    <a:pt x="2646" y="456"/>
                  </a:lnTo>
                  <a:lnTo>
                    <a:pt x="2693" y="374"/>
                  </a:lnTo>
                  <a:lnTo>
                    <a:pt x="2723" y="299"/>
                  </a:lnTo>
                  <a:close/>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400" eaLnBrk="0" fontAlgn="base" hangingPunct="0">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32818" name="Rectangle 18"/>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dirty="0"/>
              <a:t>Click to edit Master title style</a:t>
            </a:r>
          </a:p>
        </p:txBody>
      </p:sp>
      <p:sp>
        <p:nvSpPr>
          <p:cNvPr id="332819" name="Rectangle 1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0" name="Rectangle 2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Garamond" pitchFamily="-112" charset="0"/>
                <a:ea typeface="+mn-ea"/>
                <a:cs typeface="+mn-cs"/>
              </a:defRPr>
            </a:lvl1pPr>
          </a:lstStyle>
          <a:p>
            <a:pPr defTabSz="914400" fontAlgn="base">
              <a:spcBef>
                <a:spcPct val="0"/>
              </a:spcBef>
              <a:spcAft>
                <a:spcPct val="0"/>
              </a:spcAft>
              <a:defRPr/>
            </a:pPr>
            <a:endParaRPr lang="en-US">
              <a:solidFill>
                <a:srgbClr val="FFFFFF"/>
              </a:solidFill>
              <a:ea typeface="Arial"/>
              <a:cs typeface="Arial"/>
            </a:endParaRPr>
          </a:p>
        </p:txBody>
      </p:sp>
      <p:sp>
        <p:nvSpPr>
          <p:cNvPr id="332821" name="Rectangle 2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Garamond" charset="0"/>
                <a:cs typeface="Arial" charset="0"/>
              </a:defRPr>
            </a:lvl1pPr>
          </a:lstStyle>
          <a:p>
            <a:pPr defTabSz="914400" fontAlgn="base">
              <a:spcBef>
                <a:spcPct val="0"/>
              </a:spcBef>
              <a:spcAft>
                <a:spcPct val="0"/>
              </a:spcAft>
              <a:defRPr/>
            </a:pPr>
            <a:fld id="{3BCFFEA6-CC9E-E342-BFA3-492219CB3AB1}" type="slidenum">
              <a:rPr lang="zh-CN" altLang="en-US">
                <a:solidFill>
                  <a:srgbClr val="FFFFFF"/>
                </a:solidFill>
                <a:ea typeface="ＭＳ Ｐゴシック" charset="0"/>
              </a:rPr>
              <a:pPr defTabSz="914400" fontAlgn="base">
                <a:spcBef>
                  <a:spcPct val="0"/>
                </a:spcBef>
                <a:spcAft>
                  <a:spcPct val="0"/>
                </a:spcAft>
                <a:defRPr/>
              </a:pPr>
              <a:t>‹#›</a:t>
            </a:fld>
            <a:endParaRPr lang="en-US" altLang="zh-CN">
              <a:solidFill>
                <a:srgbClr val="FFFFFF"/>
              </a:solidFill>
              <a:ea typeface="ＭＳ Ｐゴシック" charset="0"/>
            </a:endParaRPr>
          </a:p>
        </p:txBody>
      </p:sp>
      <p:sp>
        <p:nvSpPr>
          <p:cNvPr id="332822" name="Rectangle 22"/>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36703864"/>
      </p:ext>
    </p:extLst>
  </p:cSld>
  <p:clrMap bg1="dk2" tx1="lt1" bg2="dk1" tx2="lt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 id="2147483865" r:id="rId6"/>
    <p:sldLayoutId id="2147483866" r:id="rId7"/>
    <p:sldLayoutId id="2147483867" r:id="rId8"/>
    <p:sldLayoutId id="2147483868" r:id="rId9"/>
    <p:sldLayoutId id="2147483869" r:id="rId10"/>
    <p:sldLayoutId id="2147483870" r:id="rId11"/>
    <p:sldLayoutId id="2147483871" r:id="rId12"/>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charset="0"/>
          <a:ea typeface="ＭＳ Ｐゴシック" charset="0"/>
          <a:cs typeface="MS PGothic"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effectLst>
            <a:outerShdw blurRad="38100" dist="38100" dir="2700000" algn="tl">
              <a:srgbClr val="000000"/>
            </a:outerShdw>
          </a:effectLst>
          <a:latin typeface="Arial"/>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Arial"/>
          <a:ea typeface="MS PGothic" charset="0"/>
          <a:cs typeface="MS PGothic" charset="0"/>
        </a:defRPr>
      </a:lvl2pPr>
      <a:lvl3pPr marL="1143000" indent="-228600" algn="l" rtl="0" eaLnBrk="0" fontAlgn="base" hangingPunct="0">
        <a:spcBef>
          <a:spcPct val="20000"/>
        </a:spcBef>
        <a:spcAft>
          <a:spcPct val="0"/>
        </a:spcAft>
        <a:buClr>
          <a:schemeClr val="tx2"/>
        </a:buClr>
        <a:buChar char="•"/>
        <a:defRPr sz="2400">
          <a:solidFill>
            <a:schemeClr val="tx1"/>
          </a:solidFill>
          <a:effectLst>
            <a:outerShdw blurRad="38100" dist="38100" dir="2700000" algn="tl">
              <a:srgbClr val="000000"/>
            </a:outerShdw>
          </a:effectLst>
          <a:latin typeface="Arial"/>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Arial"/>
          <a:ea typeface="MS PGothic" charset="0"/>
          <a:cs typeface="MS PGothic" charset="0"/>
        </a:defRPr>
      </a:lvl4pPr>
      <a:lvl5pPr marL="2057400" indent="-228600" algn="l" rtl="0" eaLnBrk="0" fontAlgn="base" hangingPunct="0">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Arial"/>
          <a:ea typeface="MS PGothic" charset="0"/>
          <a:cs typeface="MS PGothic" charset="0"/>
        </a:defRPr>
      </a:lvl5pPr>
      <a:lvl6pPr marL="25146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6pPr>
      <a:lvl7pPr marL="29718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7pPr>
      <a:lvl8pPr marL="34290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8pPr>
      <a:lvl9pPr marL="3886200" indent="-228600" algn="l" rtl="0" fontAlgn="base">
        <a:spcBef>
          <a:spcPct val="20000"/>
        </a:spcBef>
        <a:spcAft>
          <a:spcPct val="0"/>
        </a:spcAft>
        <a:buClr>
          <a:schemeClr val="folHlink"/>
        </a:buClr>
        <a:buChar char="•"/>
        <a:defRPr sz="2000">
          <a:solidFill>
            <a:schemeClr val="tx1"/>
          </a:solidFill>
          <a:effectLst>
            <a:outerShdw blurRad="38100" dist="38100" dir="2700000" algn="tl">
              <a:srgbClr val="000000"/>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728" y="44624"/>
            <a:ext cx="9070776"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Times New Roman" pitchFamily="-111" charset="0"/>
                <a:ea typeface="+mn-ea"/>
                <a:cs typeface="+mn-cs"/>
              </a:defRPr>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Times New Roman" pitchFamily="-111" charset="0"/>
                <a:ea typeface="+mn-ea"/>
                <a:cs typeface="+mn-cs"/>
              </a:defRPr>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1086487F-A443-774C-B771-167E7F98E6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1261192"/>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 id="2147483884" r:id="rId12"/>
    <p:sldLayoutId id="2147483885"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253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082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08229"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F384E668-2CCE-43F2-9005-90D6C6791EDB}" type="slidenum">
              <a:rPr lang="en-GB"/>
              <a:pPr>
                <a:defRPr/>
              </a:pPr>
              <a:t>‹#›</a:t>
            </a:fld>
            <a:endParaRPr lang="en-GB"/>
          </a:p>
        </p:txBody>
      </p:sp>
    </p:spTree>
    <p:extLst>
      <p:ext uri="{BB962C8B-B14F-4D97-AF65-F5344CB8AC3E}">
        <p14:creationId xmlns:p14="http://schemas.microsoft.com/office/powerpoint/2010/main" val="1652016246"/>
      </p:ext>
    </p:extLst>
  </p:cSld>
  <p:clrMap bg1="lt1" tx1="dk1" bg2="lt2" tx2="dk2" accent1="accent1" accent2="accent2" accent3="accent3" accent4="accent4" accent5="accent5" accent6="accent6" hlink="hlink" folHlink="folHlink"/>
  <p:sldLayoutIdLst>
    <p:sldLayoutId id="2147483887"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218"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9219"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11620"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1621"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p>
        </p:txBody>
      </p:sp>
      <p:sp>
        <p:nvSpPr>
          <p:cNvPr id="11269"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08F1D79-3FFE-461D-A767-9F8F5A541927}" type="slidenum">
              <a:rPr lang="en-GB"/>
              <a:pPr>
                <a:defRPr/>
              </a:pPr>
              <a:t>‹#›</a:t>
            </a:fld>
            <a:endParaRPr lang="en-GB"/>
          </a:p>
        </p:txBody>
      </p:sp>
    </p:spTree>
    <p:extLst>
      <p:ext uri="{BB962C8B-B14F-4D97-AF65-F5344CB8AC3E}">
        <p14:creationId xmlns:p14="http://schemas.microsoft.com/office/powerpoint/2010/main" val="387262942"/>
      </p:ext>
    </p:extLst>
  </p:cSld>
  <p:clrMap bg1="lt1" tx1="dk1" bg2="lt2" tx2="dk2" accent1="accent1" accent2="accent2" accent3="accent3" accent4="accent4" accent5="accent5" accent6="accent6" hlink="hlink" folHlink="folHlink"/>
  <p:sldLayoutIdLst>
    <p:sldLayoutId id="2147483889" r:id="rId1"/>
    <p:sldLayoutId id="2147483890" r:id="rId2"/>
    <p:sldLayoutId id="2147483891" r:id="rId3"/>
    <p:sldLayoutId id="2147483892" r:id="rId4"/>
    <p:sldLayoutId id="2147483893" r:id="rId5"/>
    <p:sldLayoutId id="2147483894" r:id="rId6"/>
    <p:sldLayoutId id="2147483895" r:id="rId7"/>
    <p:sldLayoutId id="2147483896" r:id="rId8"/>
    <p:sldLayoutId id="2147483897" r:id="rId9"/>
    <p:sldLayoutId id="2147483898" r:id="rId10"/>
    <p:sldLayoutId id="2147483899" r:id="rId1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955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955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fontAlgn="base">
              <a:lnSpc>
                <a:spcPct val="93000"/>
              </a:lnSpc>
              <a:spcBef>
                <a:spcPct val="0"/>
              </a:spcBef>
              <a:spcAft>
                <a:spcPct val="0"/>
              </a:spcAft>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eaLnBrk="1" hangingPunct="1">
              <a:buClr>
                <a:srgbClr val="000000"/>
              </a:buClr>
              <a:buSzPct val="100000"/>
              <a:buFont typeface="Times New Roman" charset="0"/>
              <a:buNone/>
              <a:defRPr sz="1400">
                <a:solidFill>
                  <a:srgbClr val="000000"/>
                </a:solidFill>
                <a:latin typeface="Times New Roman" charset="0"/>
              </a:defRPr>
            </a:lvl1pPr>
          </a:lstStyle>
          <a:p>
            <a:pPr defTabSz="914400" fontAlgn="base">
              <a:spcBef>
                <a:spcPct val="0"/>
              </a:spcBef>
              <a:spcAft>
                <a:spcPct val="0"/>
              </a:spcAft>
              <a:defRPr/>
            </a:pPr>
            <a:fld id="{DD1775B6-7CAB-454B-87B1-820A8F7C168E}" type="slidenum">
              <a:rPr lang="en-GB">
                <a:ea typeface="ＭＳ Ｐゴシック" charset="0"/>
                <a:cs typeface="ＭＳ Ｐゴシック" charset="0"/>
              </a:rPr>
              <a:pPr defTabSz="914400" fontAlgn="base">
                <a:spcBef>
                  <a:spcPct val="0"/>
                </a:spcBef>
                <a:spcAft>
                  <a:spcPct val="0"/>
                </a:spcAft>
                <a:defRPr/>
              </a:pPr>
              <a:t>‹#›</a:t>
            </a:fld>
            <a:endParaRPr lang="en-GB">
              <a:ea typeface="ＭＳ Ｐゴシック" charset="0"/>
              <a:cs typeface="ＭＳ Ｐゴシック" charset="0"/>
            </a:endParaRPr>
          </a:p>
        </p:txBody>
      </p:sp>
    </p:spTree>
    <p:extLst>
      <p:ext uri="{BB962C8B-B14F-4D97-AF65-F5344CB8AC3E}">
        <p14:creationId xmlns:p14="http://schemas.microsoft.com/office/powerpoint/2010/main" val="2022640761"/>
      </p:ext>
    </p:extLst>
  </p:cSld>
  <p:clrMap bg1="lt1" tx1="dk1" bg2="lt2" tx2="dk2" accent1="accent1" accent2="accent2" accent3="accent3" accent4="accent4" accent5="accent5" accent6="accent6" hlink="hlink" folHlink="folHlink"/>
  <p:sldLayoutIdLst>
    <p:sldLayoutId id="2147483901" r:id="rId1"/>
    <p:sldLayoutId id="2147483902"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18434" name="Rectangle 1"/>
          <p:cNvSpPr>
            <a:spLocks noGrp="1" noChangeArrowheads="1"/>
          </p:cNvSpPr>
          <p:nvPr>
            <p:ph type="title"/>
          </p:nvPr>
        </p:nvSpPr>
        <p:spPr bwMode="auto">
          <a:xfrm>
            <a:off x="2362200" y="304800"/>
            <a:ext cx="6246813" cy="14462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18435" name="Rectangle 2"/>
          <p:cNvSpPr>
            <a:spLocks noGrp="1" noChangeArrowheads="1"/>
          </p:cNvSpPr>
          <p:nvPr>
            <p:ph type="body" idx="1"/>
          </p:nvPr>
        </p:nvSpPr>
        <p:spPr bwMode="auto">
          <a:xfrm>
            <a:off x="2362200" y="1981200"/>
            <a:ext cx="64754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82628"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282629" name="Text Box 4"/>
          <p:cNvSpPr txBox="1">
            <a:spLocks noChangeArrowheads="1"/>
          </p:cNvSpPr>
          <p:nvPr/>
        </p:nvSpPr>
        <p:spPr bwMode="auto">
          <a:xfrm>
            <a:off x="3124200" y="6248400"/>
            <a:ext cx="3124200" cy="460375"/>
          </a:xfrm>
          <a:prstGeom prst="rect">
            <a:avLst/>
          </a:prstGeom>
          <a:noFill/>
          <a:ln>
            <a:noFill/>
          </a:ln>
          <a:extLst>
            <a:ext uri="{909E8E84-426E-40dd-AFC4-6F175D3DCCD1}"/>
            <a:ext uri="{91240B29-F687-4f45-9708-019B960494DF}"/>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gn="l" rtl="0">
              <a:lnSpc>
                <a:spcPct val="93000"/>
              </a:lnSpc>
              <a:buClr>
                <a:srgbClr val="FFFFFF"/>
              </a:buClr>
              <a:buSzPct val="100000"/>
              <a:buFont typeface="Arial" charset="0"/>
              <a:buNone/>
              <a:defRPr/>
            </a:pPr>
            <a:endParaRPr lang="en-US">
              <a:solidFill>
                <a:srgbClr val="FFFFFF"/>
              </a:solidFill>
              <a:latin typeface="Arial" charset="0"/>
            </a:endParaRPr>
          </a:p>
        </p:txBody>
      </p:sp>
      <p:sp>
        <p:nvSpPr>
          <p:cNvPr id="17413" name="Rectangle 5"/>
          <p:cNvSpPr>
            <a:spLocks noGrp="1" noChangeArrowheads="1"/>
          </p:cNvSpPr>
          <p:nvPr>
            <p:ph type="sldNum"/>
          </p:nvPr>
        </p:nvSpPr>
        <p:spPr bwMode="auto">
          <a:xfrm>
            <a:off x="67818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rtl="0">
              <a:buClr>
                <a:srgbClr val="000000"/>
              </a:buClr>
              <a:buSzPct val="100000"/>
              <a:buFont typeface="Times New Roman" pitchFamily="18" charset="0"/>
              <a:buNone/>
              <a:defRPr sz="1400" smtClean="0">
                <a:solidFill>
                  <a:srgbClr val="000000"/>
                </a:solidFill>
                <a:latin typeface="Times New Roman" pitchFamily="18" charset="0"/>
              </a:defRPr>
            </a:lvl1pPr>
          </a:lstStyle>
          <a:p>
            <a:pPr>
              <a:defRPr/>
            </a:pPr>
            <a:fld id="{E88111B0-1E54-4963-ACC6-56AAED1D6A70}" type="slidenum">
              <a:rPr lang="en-GB"/>
              <a:pPr>
                <a:defRPr/>
              </a:pPr>
              <a:t>‹#›</a:t>
            </a:fld>
            <a:endParaRPr lang="en-GB"/>
          </a:p>
        </p:txBody>
      </p:sp>
    </p:spTree>
    <p:extLst>
      <p:ext uri="{BB962C8B-B14F-4D97-AF65-F5344CB8AC3E}">
        <p14:creationId xmlns:p14="http://schemas.microsoft.com/office/powerpoint/2010/main" val="1886560385"/>
      </p:ext>
    </p:extLst>
  </p:cSld>
  <p:clrMap bg1="lt1" tx1="dk1" bg2="lt2" tx2="dk2" accent1="accent1" accent2="accent2" accent3="accent3" accent4="accent4" accent5="accent5" accent6="accent6" hlink="hlink" folHlink="folHlink"/>
  <p:sldLayoutIdLst>
    <p:sldLayoutId id="2147483904" r:id="rId1"/>
  </p:sldLayoutIdLst>
  <p:txStyles>
    <p:titleStyle>
      <a:lvl1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mj-lt"/>
          <a:ea typeface="MS PGothic" pitchFamily="34" charset="-128"/>
          <a:cs typeface="ＭＳ Ｐゴシック" charset="-128"/>
        </a:defRPr>
      </a:lvl1pPr>
      <a:lvl2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2pPr>
      <a:lvl3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3pPr>
      <a:lvl4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4pPr>
      <a:lvl5pPr algn="r" defTabSz="449263" rtl="0" eaLnBrk="0" fontAlgn="base" hangingPunct="0">
        <a:lnSpc>
          <a:spcPct val="95000"/>
        </a:lnSpc>
        <a:spcBef>
          <a:spcPct val="0"/>
        </a:spcBef>
        <a:spcAft>
          <a:spcPct val="0"/>
        </a:spcAft>
        <a:buClr>
          <a:srgbClr val="000000"/>
        </a:buClr>
        <a:buSzPct val="100000"/>
        <a:buFont typeface="Times New Roman" pitchFamily="18" charset="0"/>
        <a:defRPr sz="4400" i="1">
          <a:solidFill>
            <a:srgbClr val="000000"/>
          </a:solidFill>
          <a:latin typeface="Times New Roman" pitchFamily="16" charset="0"/>
          <a:ea typeface="MS PGothic" pitchFamily="34" charset="-128"/>
          <a:cs typeface="ＭＳ Ｐゴシック" charset="-128"/>
        </a:defRPr>
      </a:lvl5pPr>
      <a:lvl6pPr marL="4572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6pPr>
      <a:lvl7pPr marL="9144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7pPr>
      <a:lvl8pPr marL="13716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8pPr>
      <a:lvl9pPr marL="1828800" algn="r" defTabSz="449263" rtl="0" eaLnBrk="0" fontAlgn="base" hangingPunct="0">
        <a:lnSpc>
          <a:spcPct val="95000"/>
        </a:lnSpc>
        <a:spcBef>
          <a:spcPct val="0"/>
        </a:spcBef>
        <a:spcAft>
          <a:spcPct val="0"/>
        </a:spcAft>
        <a:buClr>
          <a:srgbClr val="000000"/>
        </a:buClr>
        <a:buSzPct val="100000"/>
        <a:buFont typeface="Times New Roman" pitchFamily="16" charset="0"/>
        <a:defRPr sz="4400" i="1">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Wingdings" pitchFamily="2" charset="2"/>
        <a:buChar char=""/>
        <a:defRPr sz="3200">
          <a:solidFill>
            <a:srgbClr val="000000"/>
          </a:solidFill>
          <a:latin typeface="+mn-lt"/>
          <a:ea typeface="MS PGothic" pitchFamily="34" charset="-128"/>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Wingdings" pitchFamily="2" charset="2"/>
        <a:buChar char=""/>
        <a:defRPr sz="2800">
          <a:solidFill>
            <a:srgbClr val="000000"/>
          </a:solidFill>
          <a:latin typeface="+mn-lt"/>
          <a:ea typeface="MS PGothic" pitchFamily="34" charset="-128"/>
        </a:defRPr>
      </a:lvl2pPr>
      <a:lvl3pPr marL="1143000" indent="-228600" algn="l" defTabSz="449263" rtl="0" eaLnBrk="0" fontAlgn="base" hangingPunct="0">
        <a:lnSpc>
          <a:spcPct val="95000"/>
        </a:lnSpc>
        <a:spcBef>
          <a:spcPts val="600"/>
        </a:spcBef>
        <a:spcAft>
          <a:spcPct val="0"/>
        </a:spcAft>
        <a:buClr>
          <a:srgbClr val="000000"/>
        </a:buClr>
        <a:buSzPct val="100000"/>
        <a:buFont typeface="Wingdings" pitchFamily="2" charset="2"/>
        <a:buChar char=""/>
        <a:defRPr sz="2400">
          <a:solidFill>
            <a:srgbClr val="000000"/>
          </a:solidFill>
          <a:latin typeface="+mn-lt"/>
          <a:ea typeface="MS PGothic" pitchFamily="34" charset="-128"/>
        </a:defRPr>
      </a:lvl3pPr>
      <a:lvl4pPr marL="16002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4pPr>
      <a:lvl5pPr marL="2057400" indent="-228600" algn="l" defTabSz="449263" rtl="0" eaLnBrk="0" fontAlgn="base" hangingPunct="0">
        <a:lnSpc>
          <a:spcPct val="95000"/>
        </a:lnSpc>
        <a:spcBef>
          <a:spcPts val="500"/>
        </a:spcBef>
        <a:spcAft>
          <a:spcPct val="0"/>
        </a:spcAft>
        <a:buClr>
          <a:srgbClr val="000000"/>
        </a:buClr>
        <a:buSzPct val="100000"/>
        <a:buFont typeface="Wingdings" pitchFamily="2" charset="2"/>
        <a:buChar char=""/>
        <a:defRPr sz="2000">
          <a:solidFill>
            <a:srgbClr val="000000"/>
          </a:solidFill>
          <a:latin typeface="+mn-lt"/>
          <a:ea typeface="MS PGothic" pitchFamily="34" charset="-128"/>
        </a:defRPr>
      </a:lvl5pPr>
      <a:lvl6pPr marL="25146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Wingdings" charset="2"/>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82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382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382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defTabSz="914400" fontAlgn="base">
              <a:spcBef>
                <a:spcPct val="0"/>
              </a:spcBef>
              <a:spcAft>
                <a:spcPct val="0"/>
              </a:spcAft>
              <a:defRPr/>
            </a:pPr>
            <a:endParaRPr lang="en-US">
              <a:solidFill>
                <a:srgbClr val="000000"/>
              </a:solidFill>
              <a:latin typeface="Arial" charset="0"/>
              <a:ea typeface="ＭＳ Ｐゴシック" charset="0"/>
              <a:cs typeface="Arial"/>
            </a:endParaRPr>
          </a:p>
        </p:txBody>
      </p:sp>
      <p:sp>
        <p:nvSpPr>
          <p:cNvPr id="4382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defTabSz="914400" fontAlgn="base">
              <a:spcBef>
                <a:spcPct val="0"/>
              </a:spcBef>
              <a:spcAft>
                <a:spcPct val="0"/>
              </a:spcAft>
              <a:defRPr/>
            </a:pPr>
            <a:fld id="{881809AF-DD62-7C41-97BB-AAEB47244C86}" type="slidenum">
              <a:rPr lang="en-US">
                <a:solidFill>
                  <a:srgbClr val="000000"/>
                </a:solidFill>
                <a:latin typeface="Arial" charset="0"/>
                <a:ea typeface="ＭＳ Ｐゴシック" charset="0"/>
                <a:cs typeface="Arial"/>
              </a:rPr>
              <a:pPr defTabSz="914400" fontAlgn="base">
                <a:spcBef>
                  <a:spcPct val="0"/>
                </a:spcBef>
                <a:spcAft>
                  <a:spcPct val="0"/>
                </a:spcAft>
                <a:defRPr/>
              </a:pPr>
              <a:t>‹#›</a:t>
            </a:fld>
            <a:endParaRPr lang="en-US">
              <a:solidFill>
                <a:srgbClr val="000000"/>
              </a:solidFill>
              <a:latin typeface="Arial" charset="0"/>
              <a:ea typeface="ＭＳ Ｐゴシック" charset="0"/>
              <a:cs typeface="Arial"/>
            </a:endParaRPr>
          </a:p>
        </p:txBody>
      </p:sp>
    </p:spTree>
    <p:extLst>
      <p:ext uri="{BB962C8B-B14F-4D97-AF65-F5344CB8AC3E}">
        <p14:creationId xmlns:p14="http://schemas.microsoft.com/office/powerpoint/2010/main" val="2724056053"/>
      </p:ext>
    </p:extLst>
  </p:cSld>
  <p:clrMap bg1="lt1" tx1="dk1" bg2="lt2" tx2="dk2" accent1="accent1" accent2="accent2" accent3="accent3" accent4="accent4" accent5="accent5" accent6="accent6" hlink="hlink" folHlink="folHlink"/>
  <p:sldLayoutIdLst>
    <p:sldLayoutId id="2147483906" r:id="rId1"/>
    <p:sldLayoutId id="2147483907" r:id="rId2"/>
    <p:sldLayoutId id="2147483908" r:id="rId3"/>
    <p:sldLayoutId id="2147483909" r:id="rId4"/>
    <p:sldLayoutId id="2147483910" r:id="rId5"/>
    <p:sldLayoutId id="2147483911" r:id="rId6"/>
    <p:sldLayoutId id="2147483912" r:id="rId7"/>
    <p:sldLayoutId id="2147483913" r:id="rId8"/>
    <p:sldLayoutId id="2147483914" r:id="rId9"/>
    <p:sldLayoutId id="2147483915" r:id="rId10"/>
    <p:sldLayoutId id="21474839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02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02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1860" name="Rectangle 4"/>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1" name="Rectangle 5"/>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mn-lt"/>
                <a:ea typeface="ＭＳ Ｐゴシック" charset="0"/>
                <a:cs typeface="ＭＳ Ｐゴシック" charset="0"/>
              </a:defRPr>
            </a:lvl1pPr>
          </a:lstStyle>
          <a:p>
            <a:pPr defTabSz="914400" eaLnBrk="0" fontAlgn="base" hangingPunct="0">
              <a:spcBef>
                <a:spcPct val="0"/>
              </a:spcBef>
              <a:spcAft>
                <a:spcPct val="0"/>
              </a:spcAft>
              <a:defRPr/>
            </a:pPr>
            <a:endParaRPr lang="en-US">
              <a:latin typeface="Arial Black"/>
            </a:endParaRPr>
          </a:p>
        </p:txBody>
      </p:sp>
      <p:sp>
        <p:nvSpPr>
          <p:cNvPr id="121862" name="Rectangle 6"/>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Arial Black" charset="0"/>
              </a:defRPr>
            </a:lvl1pPr>
          </a:lstStyle>
          <a:p>
            <a:pPr defTabSz="914400" eaLnBrk="0" fontAlgn="base" hangingPunct="0">
              <a:spcBef>
                <a:spcPct val="0"/>
              </a:spcBef>
              <a:spcAft>
                <a:spcPct val="0"/>
              </a:spcAft>
              <a:defRPr/>
            </a:pPr>
            <a:fld id="{53ED87E5-9BE3-E144-A735-41BF2B367388}"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919944991"/>
      </p:ext>
    </p:extLst>
  </p:cSld>
  <p:clrMap bg1="dk2" tx1="lt1" bg2="dk1" tx2="lt2" accent1="accent1" accent2="accent2" accent3="accent3" accent4="accent4" accent5="accent5" accent6="accent6" hlink="hlink" folHlink="folHlink"/>
  <p:sldLayoutIdLst>
    <p:sldLayoutId id="2147483918" r:id="rId1"/>
    <p:sldLayoutId id="2147483919" r:id="rId2"/>
    <p:sldLayoutId id="2147483920" r:id="rId3"/>
    <p:sldLayoutId id="2147483921" r:id="rId4"/>
    <p:sldLayoutId id="2147483922" r:id="rId5"/>
    <p:sldLayoutId id="2147483923" r:id="rId6"/>
    <p:sldLayoutId id="2147483924" r:id="rId7"/>
    <p:sldLayoutId id="2147483925" r:id="rId8"/>
    <p:sldLayoutId id="2147483926" r:id="rId9"/>
    <p:sldLayoutId id="2147483927" r:id="rId10"/>
    <p:sldLayoutId id="2147483928"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charset="0"/>
          <a:ea typeface="ＭＳ Ｐゴシック" charset="0"/>
        </a:defRPr>
      </a:lvl6pPr>
      <a:lvl7pPr marL="914400" algn="ctr" rtl="0" fontAlgn="base">
        <a:spcBef>
          <a:spcPct val="0"/>
        </a:spcBef>
        <a:spcAft>
          <a:spcPct val="0"/>
        </a:spcAft>
        <a:defRPr sz="4400">
          <a:solidFill>
            <a:schemeClr val="tx2"/>
          </a:solidFill>
          <a:latin typeface="Arial Black" charset="0"/>
          <a:ea typeface="ＭＳ Ｐゴシック" charset="0"/>
        </a:defRPr>
      </a:lvl7pPr>
      <a:lvl8pPr marL="1371600" algn="ctr" rtl="0" fontAlgn="base">
        <a:spcBef>
          <a:spcPct val="0"/>
        </a:spcBef>
        <a:spcAft>
          <a:spcPct val="0"/>
        </a:spcAft>
        <a:defRPr sz="4400">
          <a:solidFill>
            <a:schemeClr val="tx2"/>
          </a:solidFill>
          <a:latin typeface="Arial Black" charset="0"/>
          <a:ea typeface="ＭＳ Ｐゴシック" charset="0"/>
        </a:defRPr>
      </a:lvl8pPr>
      <a:lvl9pPr marL="1828800" algn="ctr" rtl="0" fontAlgn="base">
        <a:spcBef>
          <a:spcPct val="0"/>
        </a:spcBef>
        <a:spcAft>
          <a:spcPct val="0"/>
        </a:spcAft>
        <a:defRPr sz="4400">
          <a:solidFill>
            <a:schemeClr val="tx2"/>
          </a:solidFill>
          <a:latin typeface="Arial Black"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solidFill>
                  <a:srgbClr val="000000"/>
                </a:solidFill>
                <a:ea typeface="Osaka" charset="0"/>
                <a:cs typeface="Osaka" charset="0"/>
              </a:rPr>
              <a:pPr>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560803347"/>
      </p:ext>
    </p:extLst>
  </p:cSld>
  <p:clrMap bg1="lt1" tx1="dk1" bg2="lt2" tx2="dk2" accent1="accent1" accent2="accent2" accent3="accent3" accent4="accent4" accent5="accent5" accent6="accent6" hlink="hlink" folHlink="folHlink"/>
  <p:sldLayoutIdLst>
    <p:sldLayoutId id="2147483943" r:id="rId1"/>
    <p:sldLayoutId id="2147483944" r:id="rId2"/>
    <p:sldLayoutId id="2147483945" r:id="rId3"/>
    <p:sldLayoutId id="2147483946" r:id="rId4"/>
    <p:sldLayoutId id="2147483947" r:id="rId5"/>
    <p:sldLayoutId id="2147483948" r:id="rId6"/>
    <p:sldLayoutId id="2147483949" r:id="rId7"/>
    <p:sldLayoutId id="2147483950" r:id="rId8"/>
    <p:sldLayoutId id="2147483951" r:id="rId9"/>
    <p:sldLayoutId id="2147483952" r:id="rId10"/>
    <p:sldLayoutId id="2147483953"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88770" name="Rectangle 1026"/>
          <p:cNvSpPr>
            <a:spLocks noGrp="1" noChangeArrowheads="1"/>
          </p:cNvSpPr>
          <p:nvPr>
            <p:ph type="title"/>
          </p:nvPr>
        </p:nvSpPr>
        <p:spPr bwMode="auto">
          <a:xfrm>
            <a:off x="2286000" y="457200"/>
            <a:ext cx="6172200" cy="12954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8771" name="Rectangle 1027"/>
          <p:cNvSpPr>
            <a:spLocks noGrp="1" noChangeArrowheads="1"/>
          </p:cNvSpPr>
          <p:nvPr>
            <p:ph type="body" idx="1"/>
          </p:nvPr>
        </p:nvSpPr>
        <p:spPr bwMode="auto">
          <a:xfrm>
            <a:off x="2362200" y="1981200"/>
            <a:ext cx="6096000" cy="41148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877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8877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8877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a:outerShdw blurRad="25400" dist="25399" dir="2700000" algn="ctr" rotWithShape="0">
              <a:schemeClr val="bg2">
                <a:alpha val="99962"/>
              </a:schemeClr>
            </a:outerShdw>
          </a:effectLst>
        </p:spPr>
        <p:txBody>
          <a:bodyPr vert="horz" wrap="square" lIns="91440" tIns="45720" rIns="91440" bIns="45720" numCol="1" anchor="t" anchorCtr="0" compatLnSpc="1">
            <a:prstTxWarp prst="textNoShape">
              <a:avLst/>
            </a:prstTxWarp>
          </a:bodyPr>
          <a:lstStyle>
            <a:lvl1pPr algn="r">
              <a:defRPr sz="1400">
                <a:latin typeface="Tahoma" charset="0"/>
                <a:ea typeface="ＭＳ Ｐゴシック" charset="0"/>
                <a:cs typeface="ＭＳ Ｐゴシック" charset="0"/>
              </a:defRPr>
            </a:lvl1pPr>
          </a:lstStyle>
          <a:p>
            <a:pPr>
              <a:defRPr/>
            </a:pPr>
            <a:fld id="{FA720FE4-57BF-9F40-9664-F136596123B9}" type="slidenum">
              <a:rPr lang="en-US"/>
              <a:pPr>
                <a:defRPr/>
              </a:pPr>
              <a:t>‹#›</a:t>
            </a:fld>
            <a:endParaRPr lang="en-US"/>
          </a:p>
        </p:txBody>
      </p:sp>
    </p:spTree>
    <p:extLst>
      <p:ext uri="{BB962C8B-B14F-4D97-AF65-F5344CB8AC3E}">
        <p14:creationId xmlns:p14="http://schemas.microsoft.com/office/powerpoint/2010/main" val="608883263"/>
      </p:ext>
    </p:extLst>
  </p:cSld>
  <p:clrMap bg1="dk2" tx1="lt1" bg2="dk1" tx2="lt2" accent1="accent1" accent2="accent2" accent3="accent3" accent4="accent4" accent5="accent5" accent6="accent6" hlink="hlink" folHlink="folHlink"/>
  <p:sldLayoutIdLst>
    <p:sldLayoutId id="2147483955" r:id="rId1"/>
    <p:sldLayoutId id="2147483956" r:id="rId2"/>
    <p:sldLayoutId id="2147483957" r:id="rId3"/>
    <p:sldLayoutId id="2147483958" r:id="rId4"/>
    <p:sldLayoutId id="2147483959" r:id="rId5"/>
    <p:sldLayoutId id="2147483960" r:id="rId6"/>
    <p:sldLayoutId id="2147483961" r:id="rId7"/>
    <p:sldLayoutId id="2147483962" r:id="rId8"/>
    <p:sldLayoutId id="2147483963" r:id="rId9"/>
    <p:sldLayoutId id="2147483964" r:id="rId10"/>
    <p:sldLayoutId id="2147483965" r:id="rId11"/>
  </p:sldLayoutIdLst>
  <p:hf sldNum="0" hdr="0"/>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2pPr>
      <a:lvl3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3pPr>
      <a:lvl4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4pPr>
      <a:lvl5pPr algn="r" rtl="0" eaLnBrk="0" fontAlgn="base" hangingPunct="0">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5pPr>
      <a:lvl6pPr marL="4572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6pPr>
      <a:lvl7pPr marL="9144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7pPr>
      <a:lvl8pPr marL="13716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8pPr>
      <a:lvl9pPr marL="1828800" algn="r" rtl="0" fontAlgn="base">
        <a:spcBef>
          <a:spcPct val="0"/>
        </a:spcBef>
        <a:spcAft>
          <a:spcPct val="0"/>
        </a:spcAft>
        <a:defRPr sz="4400" i="1">
          <a:solidFill>
            <a:schemeClr val="tx2"/>
          </a:solidFill>
          <a:latin typeface="Tahoma" pitchFamily="-112" charset="-52"/>
          <a:ea typeface="ＭＳ Ｐゴシック" pitchFamily="-112" charset="-128"/>
          <a:cs typeface="ＭＳ Ｐゴシック" pitchFamily="-112" charset="-128"/>
        </a:defRPr>
      </a:lvl9pPr>
    </p:titleStyle>
    <p:bodyStyle>
      <a:lvl1pPr marL="342900" indent="-342900" algn="l" rtl="0" eaLnBrk="0" fontAlgn="base" hangingPunct="0">
        <a:spcBef>
          <a:spcPct val="20000"/>
        </a:spcBef>
        <a:spcAft>
          <a:spcPct val="0"/>
        </a:spcAft>
        <a:buFont typeface="Monotype Sorts" charset="0"/>
        <a:buChar char="F"/>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Monotype Sorts" charset="0"/>
        <a:buChar char="F"/>
        <a:defRPr sz="2800">
          <a:solidFill>
            <a:schemeClr val="tx1"/>
          </a:solidFill>
          <a:latin typeface="+mn-lt"/>
          <a:ea typeface="+mn-ea"/>
        </a:defRPr>
      </a:lvl2pPr>
      <a:lvl3pPr marL="1143000" indent="-228600" algn="l" rtl="0" eaLnBrk="0" fontAlgn="base" hangingPunct="0">
        <a:spcBef>
          <a:spcPct val="20000"/>
        </a:spcBef>
        <a:spcAft>
          <a:spcPct val="0"/>
        </a:spcAft>
        <a:buFont typeface="Monotype Sorts" charset="0"/>
        <a:buChar char="F"/>
        <a:defRPr sz="2400">
          <a:solidFill>
            <a:schemeClr val="tx1"/>
          </a:solidFill>
          <a:latin typeface="+mn-lt"/>
          <a:ea typeface="+mn-ea"/>
        </a:defRPr>
      </a:lvl3pPr>
      <a:lvl4pPr marL="16002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4pPr>
      <a:lvl5pPr marL="2057400" indent="-228600" algn="l" rtl="0" eaLnBrk="0" fontAlgn="base" hangingPunct="0">
        <a:spcBef>
          <a:spcPct val="20000"/>
        </a:spcBef>
        <a:spcAft>
          <a:spcPct val="0"/>
        </a:spcAft>
        <a:buFont typeface="Monotype Sorts" charset="0"/>
        <a:buChar char="F"/>
        <a:defRPr sz="2000">
          <a:solidFill>
            <a:schemeClr val="tx1"/>
          </a:solidFill>
          <a:latin typeface="+mn-lt"/>
          <a:ea typeface="+mn-ea"/>
        </a:defRPr>
      </a:lvl5pPr>
      <a:lvl6pPr marL="2514600" indent="-228600" algn="l" rtl="0" fontAlgn="base">
        <a:spcBef>
          <a:spcPct val="20000"/>
        </a:spcBef>
        <a:spcAft>
          <a:spcPct val="0"/>
        </a:spcAft>
        <a:buFont typeface="Monotype Sorts" pitchFamily="-112" charset="2"/>
        <a:buChar char="F"/>
        <a:defRPr sz="2000">
          <a:solidFill>
            <a:schemeClr val="tx1"/>
          </a:solidFill>
          <a:latin typeface="+mn-lt"/>
          <a:ea typeface="+mn-ea"/>
        </a:defRPr>
      </a:lvl6pPr>
      <a:lvl7pPr marL="2971800" indent="-228600" algn="l" rtl="0" fontAlgn="base">
        <a:spcBef>
          <a:spcPct val="20000"/>
        </a:spcBef>
        <a:spcAft>
          <a:spcPct val="0"/>
        </a:spcAft>
        <a:buFont typeface="Monotype Sorts" pitchFamily="-112" charset="2"/>
        <a:buChar char="F"/>
        <a:defRPr sz="2000">
          <a:solidFill>
            <a:schemeClr val="tx1"/>
          </a:solidFill>
          <a:latin typeface="+mn-lt"/>
          <a:ea typeface="+mn-ea"/>
        </a:defRPr>
      </a:lvl7pPr>
      <a:lvl8pPr marL="3429000" indent="-228600" algn="l" rtl="0" fontAlgn="base">
        <a:spcBef>
          <a:spcPct val="20000"/>
        </a:spcBef>
        <a:spcAft>
          <a:spcPct val="0"/>
        </a:spcAft>
        <a:buFont typeface="Monotype Sorts" pitchFamily="-112" charset="2"/>
        <a:buChar char="F"/>
        <a:defRPr sz="2000">
          <a:solidFill>
            <a:schemeClr val="tx1"/>
          </a:solidFill>
          <a:latin typeface="+mn-lt"/>
          <a:ea typeface="+mn-ea"/>
        </a:defRPr>
      </a:lvl8pPr>
      <a:lvl9pPr marL="3886200" indent="-228600" algn="l" rtl="0" fontAlgn="base">
        <a:spcBef>
          <a:spcPct val="20000"/>
        </a:spcBef>
        <a:spcAft>
          <a:spcPct val="0"/>
        </a:spcAft>
        <a:buFont typeface="Monotype Sorts" pitchFamily="-112" charset="2"/>
        <a:buChar char="F"/>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zh-TW"/>
              <a:t>Click to edit Master title style</a:t>
            </a:r>
          </a:p>
        </p:txBody>
      </p:sp>
      <p:sp>
        <p:nvSpPr>
          <p:cNvPr id="19046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p>
        </p:txBody>
      </p:sp>
      <p:sp>
        <p:nvSpPr>
          <p:cNvPr id="145412"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3"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endParaRPr lang="en-US" altLang="zh-TW"/>
          </a:p>
        </p:txBody>
      </p:sp>
      <p:sp>
        <p:nvSpPr>
          <p:cNvPr id="145414"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新細明體" charset="0"/>
                <a:cs typeface="新細明體" charset="0"/>
              </a:defRPr>
            </a:lvl1pPr>
          </a:lstStyle>
          <a:p>
            <a:pPr defTabSz="914400" fontAlgn="base">
              <a:spcBef>
                <a:spcPct val="0"/>
              </a:spcBef>
              <a:spcAft>
                <a:spcPct val="0"/>
              </a:spcAft>
              <a:defRPr/>
            </a:pPr>
            <a:fld id="{8B1832C5-3FF4-114A-8F14-E7B73B0A9A84}" type="slidenum">
              <a:rPr lang="en-US" altLang="zh-TW"/>
              <a:pPr defTabSz="914400" fontAlgn="base">
                <a:spcBef>
                  <a:spcPct val="0"/>
                </a:spcBef>
                <a:spcAft>
                  <a:spcPct val="0"/>
                </a:spcAft>
                <a:defRPr/>
              </a:pPr>
              <a:t>‹#›</a:t>
            </a:fld>
            <a:endParaRPr lang="en-US" altLang="zh-TW"/>
          </a:p>
        </p:txBody>
      </p:sp>
    </p:spTree>
    <p:extLst>
      <p:ext uri="{BB962C8B-B14F-4D97-AF65-F5344CB8AC3E}">
        <p14:creationId xmlns:p14="http://schemas.microsoft.com/office/powerpoint/2010/main" val="3567744939"/>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2pPr>
      <a:lvl3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3pPr>
      <a:lvl4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4pPr>
      <a:lvl5pPr algn="ctr" rtl="0" eaLnBrk="0" fontAlgn="base" hangingPunct="0">
        <a:spcBef>
          <a:spcPct val="0"/>
        </a:spcBef>
        <a:spcAft>
          <a:spcPct val="0"/>
        </a:spcAft>
        <a:defRPr sz="4400">
          <a:solidFill>
            <a:schemeClr val="tx2"/>
          </a:solidFill>
          <a:latin typeface="Arial" charset="0"/>
          <a:ea typeface="ヒラギノ角ゴ Pro W3" charset="0"/>
          <a:cs typeface="ヒラギノ角ゴ Pro W3" charset="0"/>
        </a:defRPr>
      </a:lvl5pPr>
      <a:lvl6pPr marL="457200" algn="ctr" rtl="0" fontAlgn="base">
        <a:spcBef>
          <a:spcPct val="0"/>
        </a:spcBef>
        <a:spcAft>
          <a:spcPct val="0"/>
        </a:spcAft>
        <a:defRPr sz="4400">
          <a:solidFill>
            <a:schemeClr val="tx2"/>
          </a:solidFill>
          <a:latin typeface="Arial" charset="0"/>
          <a:ea typeface="ヒラギノ角ゴ Pro W3" charset="0"/>
          <a:cs typeface="ヒラギノ角ゴ Pro W3" charset="0"/>
        </a:defRPr>
      </a:lvl6pPr>
      <a:lvl7pPr marL="914400" algn="ctr" rtl="0" fontAlgn="base">
        <a:spcBef>
          <a:spcPct val="0"/>
        </a:spcBef>
        <a:spcAft>
          <a:spcPct val="0"/>
        </a:spcAft>
        <a:defRPr sz="4400">
          <a:solidFill>
            <a:schemeClr val="tx2"/>
          </a:solidFill>
          <a:latin typeface="Arial" charset="0"/>
          <a:ea typeface="ヒラギノ角ゴ Pro W3" charset="0"/>
          <a:cs typeface="ヒラギノ角ゴ Pro W3" charset="0"/>
        </a:defRPr>
      </a:lvl7pPr>
      <a:lvl8pPr marL="1371600" algn="ctr" rtl="0" fontAlgn="base">
        <a:spcBef>
          <a:spcPct val="0"/>
        </a:spcBef>
        <a:spcAft>
          <a:spcPct val="0"/>
        </a:spcAft>
        <a:defRPr sz="4400">
          <a:solidFill>
            <a:schemeClr val="tx2"/>
          </a:solidFill>
          <a:latin typeface="Arial" charset="0"/>
          <a:ea typeface="ヒラギノ角ゴ Pro W3" charset="0"/>
          <a:cs typeface="ヒラギノ角ゴ Pro W3" charset="0"/>
        </a:defRPr>
      </a:lvl8pPr>
      <a:lvl9pPr marL="1828800" algn="ctr" rtl="0" fontAlgn="base">
        <a:spcBef>
          <a:spcPct val="0"/>
        </a:spcBef>
        <a:spcAft>
          <a:spcPct val="0"/>
        </a:spcAft>
        <a:defRPr sz="4400">
          <a:solidFill>
            <a:schemeClr val="tx2"/>
          </a:solidFill>
          <a:latin typeface="Arial" charset="0"/>
          <a:ea typeface="ヒラギノ角ゴ Pro W3" charset="0"/>
          <a:cs typeface="ヒラギノ角ゴ Pro W3"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a:defRPr/>
            </a:pPr>
            <a:endParaRPr lang="en-US"/>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a:defRPr/>
            </a:pPr>
            <a:endParaRPr lang="en-US"/>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a:defRPr/>
            </a:pPr>
            <a:fld id="{51877046-DC14-3744-AB1C-F596A9F91870}" type="slidenum">
              <a:rPr lang="en-US"/>
              <a:pPr>
                <a:defRPr/>
              </a:pPr>
              <a:t>‹#›</a:t>
            </a:fld>
            <a:endParaRPr lang="en-US"/>
          </a:p>
        </p:txBody>
      </p:sp>
    </p:spTree>
    <p:extLst>
      <p:ext uri="{BB962C8B-B14F-4D97-AF65-F5344CB8AC3E}">
        <p14:creationId xmlns:p14="http://schemas.microsoft.com/office/powerpoint/2010/main" val="249849235"/>
      </p:ext>
    </p:extLst>
  </p:cSld>
  <p:clrMap bg1="lt1" tx1="dk1" bg2="lt2" tx2="dk2" accent1="accent1" accent2="accent2" accent3="accent3" accent4="accent4" accent5="accent5" accent6="accent6" hlink="hlink" folHlink="folHlink"/>
  <p:sldLayoutIdLst>
    <p:sldLayoutId id="2147483967" r:id="rId1"/>
    <p:sldLayoutId id="2147483968" r:id="rId2"/>
    <p:sldLayoutId id="2147483969" r:id="rId3"/>
    <p:sldLayoutId id="2147483970" r:id="rId4"/>
    <p:sldLayoutId id="2147483971" r:id="rId5"/>
    <p:sldLayoutId id="2147483972" r:id="rId6"/>
    <p:sldLayoutId id="2147483973" r:id="rId7"/>
    <p:sldLayoutId id="2147483974" r:id="rId8"/>
    <p:sldLayoutId id="2147483975" r:id="rId9"/>
    <p:sldLayoutId id="2147483976" r:id="rId10"/>
    <p:sldLayoutId id="2147483977"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Rectangle 1"/>
          <p:cNvSpPr>
            <a:spLocks noGrp="1" noChangeArrowheads="1"/>
          </p:cNvSpPr>
          <p:nvPr>
            <p:ph type="title"/>
          </p:nvPr>
        </p:nvSpPr>
        <p:spPr bwMode="auto">
          <a:xfrm>
            <a:off x="685800" y="609600"/>
            <a:ext cx="7770813" cy="11414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7651"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310276"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310277"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000000"/>
              </a:buClr>
              <a:buSzPct val="100000"/>
              <a:buFont typeface="Times New Roman" charset="0"/>
              <a:buNone/>
              <a:defRPr sz="1400">
                <a:solidFill>
                  <a:srgbClr val="000000"/>
                </a:solidFill>
                <a:latin typeface="Times New Roman" charset="0"/>
                <a:ea typeface="ＭＳ Ｐゴシック" charset="0"/>
                <a:cs typeface="ＭＳ Ｐゴシック" charset="0"/>
              </a:defRPr>
            </a:lvl1pPr>
          </a:lstStyle>
          <a:p>
            <a:pPr>
              <a:defRPr/>
            </a:pPr>
            <a:fld id="{0489EF69-4F76-4EBF-B5EB-9B04EFDD85C8}" type="slidenum">
              <a:rPr lang="en-GB"/>
              <a:pPr>
                <a:defRPr/>
              </a:pPr>
              <a:t>‹#›</a:t>
            </a:fld>
            <a:endParaRPr lang="en-GB"/>
          </a:p>
        </p:txBody>
      </p:sp>
    </p:spTree>
    <p:extLst>
      <p:ext uri="{BB962C8B-B14F-4D97-AF65-F5344CB8AC3E}">
        <p14:creationId xmlns:p14="http://schemas.microsoft.com/office/powerpoint/2010/main" val="3890034291"/>
      </p:ext>
    </p:extLst>
  </p:cSld>
  <p:clrMap bg1="lt1" tx1="dk1" bg2="lt2" tx2="dk2" accent1="accent1" accent2="accent2" accent3="accent3" accent4="accent4" accent5="accent5" accent6="accent6" hlink="hlink" folHlink="folHlink"/>
  <p:sldLayoutIdLst>
    <p:sldLayoutId id="2147483979" r:id="rId1"/>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pitchFamily="18" charset="0"/>
        <a:defRPr sz="4400">
          <a:solidFill>
            <a:srgbClr val="000000"/>
          </a:solidFill>
          <a:latin typeface="Arial" charset="0"/>
          <a:ea typeface="MS PGothic" pitchFamily="34"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pitchFamily="18" charset="0"/>
        <a:buChar char="•"/>
        <a:defRPr sz="3200">
          <a:solidFill>
            <a:srgbClr val="000000"/>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pitchFamily="18" charset="0"/>
        <a:buChar char="–"/>
        <a:defRPr sz="2800">
          <a:solidFill>
            <a:srgbClr val="000000"/>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pitchFamily="18" charset="0"/>
        <a:buChar char="•"/>
        <a:defRPr sz="2400">
          <a:solidFill>
            <a:srgbClr val="000000"/>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pitchFamily="18" charset="0"/>
        <a:buChar char="»"/>
        <a:defRPr sz="2000">
          <a:solidFill>
            <a:srgbClr val="000000"/>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eaLnBrk="0" hangingPunct="0">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eaLnBrk="0" hangingPunct="0">
              <a:defRPr/>
            </a:pPr>
            <a:fld id="{51877046-DC14-3744-AB1C-F596A9F91870}" type="slidenum">
              <a:rPr lang="en-US">
                <a:solidFill>
                  <a:srgbClr val="000000"/>
                </a:solidFill>
                <a:ea typeface="Osaka" charset="0"/>
                <a:cs typeface="Osaka" charset="0"/>
              </a:rPr>
              <a:pPr eaLnBrk="0" hangingPunct="0">
                <a:defRPr/>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178325859"/>
      </p:ext>
    </p:extLst>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6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66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3892"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3"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ea typeface="+mn-ea"/>
                <a:cs typeface="+mn-cs"/>
              </a:defRPr>
            </a:lvl1pPr>
          </a:lstStyle>
          <a:p>
            <a:pPr defTabSz="914400" eaLnBrk="0" fontAlgn="base" hangingPunct="0">
              <a:spcBef>
                <a:spcPct val="0"/>
              </a:spcBef>
              <a:spcAft>
                <a:spcPct val="0"/>
              </a:spcAft>
              <a:defRPr/>
            </a:pPr>
            <a:endParaRPr lang="en-US">
              <a:solidFill>
                <a:srgbClr val="000000"/>
              </a:solidFill>
              <a:latin typeface="Times New Roman"/>
            </a:endParaRPr>
          </a:p>
        </p:txBody>
      </p:sp>
      <p:sp>
        <p:nvSpPr>
          <p:cNvPr id="293894"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Times New Roman" charset="0"/>
              </a:defRPr>
            </a:lvl1pPr>
          </a:lstStyle>
          <a:p>
            <a:pPr defTabSz="914400" eaLnBrk="0" fontAlgn="base" hangingPunct="0">
              <a:spcBef>
                <a:spcPct val="0"/>
              </a:spcBef>
              <a:spcAft>
                <a:spcPct val="0"/>
              </a:spcAft>
            </a:pPr>
            <a:fld id="{FF2D5DF2-C6DC-A948-80B0-241E0FF6D0AD}" type="slidenum">
              <a:rPr lang="en-US" smtClean="0">
                <a:solidFill>
                  <a:srgbClr val="000000"/>
                </a:solidFill>
                <a:ea typeface="Osaka" charset="0"/>
                <a:cs typeface="Osaka" charset="0"/>
              </a:rPr>
              <a:pPr defTabSz="914400" eaLnBrk="0" fontAlgn="base" hangingPunct="0">
                <a:spcBef>
                  <a:spcPct val="0"/>
                </a:spcBef>
                <a:spcAft>
                  <a:spcPct val="0"/>
                </a:spcAft>
              </a:pPr>
              <a:t>‹#›</a:t>
            </a:fld>
            <a:endParaRPr lang="en-US">
              <a:solidFill>
                <a:srgbClr val="000000"/>
              </a:solidFill>
              <a:ea typeface="Osaka" charset="0"/>
              <a:cs typeface="Osaka" charset="0"/>
            </a:endParaRPr>
          </a:p>
        </p:txBody>
      </p:sp>
    </p:spTree>
    <p:extLst>
      <p:ext uri="{BB962C8B-B14F-4D97-AF65-F5344CB8AC3E}">
        <p14:creationId xmlns:p14="http://schemas.microsoft.com/office/powerpoint/2010/main" val="2235621344"/>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80"/>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defTabSz="914300" fontAlgn="base">
                <a:spcBef>
                  <a:spcPct val="0"/>
                </a:spcBef>
                <a:spcAft>
                  <a:spcPct val="0"/>
                </a:spcAft>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defTabSz="914300" fontAlgn="base">
                <a:spcBef>
                  <a:spcPct val="0"/>
                </a:spcBef>
                <a:spcAft>
                  <a:spcPct val="0"/>
                </a:spcAft>
              </a:pPr>
              <a:endParaRPr lang="en-US" sz="2400">
                <a:solidFill>
                  <a:srgbClr val="FFFFFF"/>
                </a:solidFill>
                <a:latin typeface="Times New Roman" charset="0"/>
                <a:ea typeface="ＭＳ Ｐゴシック" charset="0"/>
                <a:cs typeface="ＭＳ Ｐゴシック" charset="0"/>
              </a:endParaRPr>
            </a:p>
          </p:txBody>
        </p:sp>
      </p:grpSp>
      <p:sp>
        <p:nvSpPr>
          <p:cNvPr id="329738" name="Rectangle 10"/>
          <p:cNvSpPr>
            <a:spLocks noGrp="1" noChangeArrowheads="1"/>
          </p:cNvSpPr>
          <p:nvPr>
            <p:ph type="title"/>
          </p:nvPr>
        </p:nvSpPr>
        <p:spPr bwMode="auto">
          <a:xfrm>
            <a:off x="457200" y="277818"/>
            <a:ext cx="8229600" cy="1139825"/>
          </a:xfrm>
          <a:prstGeom prst="rect">
            <a:avLst/>
          </a:prstGeom>
          <a:noFill/>
          <a:ln w="9525">
            <a:noFill/>
            <a:miter lim="800000"/>
            <a:headEnd/>
            <a:tailEnd/>
          </a:ln>
          <a:effectLst/>
        </p:spPr>
        <p:txBody>
          <a:bodyPr vert="horz" wrap="square" lIns="91430" tIns="45715" rIns="91430" bIns="45715"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5"/>
            <a:ext cx="8229600" cy="4530725"/>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defTabSz="914300" fontAlgn="base">
              <a:spcBef>
                <a:spcPct val="0"/>
              </a:spcBef>
              <a:spcAft>
                <a:spcPct val="0"/>
              </a:spcAft>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30" tIns="45715" rIns="91430" bIns="45715"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defTabSz="914300" fontAlgn="base">
              <a:spcBef>
                <a:spcPct val="0"/>
              </a:spcBef>
              <a:spcAft>
                <a:spcPct val="0"/>
              </a:spcAft>
              <a:defRPr/>
            </a:pPr>
            <a:fld id="{61F442D0-A11F-2640-8129-5D1BEF7A3C1E}" type="slidenum">
              <a:rPr lang="en-US"/>
              <a:pPr defTabSz="914300" fontAlgn="base">
                <a:spcBef>
                  <a:spcPct val="0"/>
                </a:spcBef>
                <a:spcAft>
                  <a:spcPct val="0"/>
                </a:spcAft>
                <a:defRPr/>
              </a:pPr>
              <a:t>‹#›</a:t>
            </a:fld>
            <a:endParaRPr lang="en-US"/>
          </a:p>
        </p:txBody>
      </p:sp>
    </p:spTree>
    <p:extLst>
      <p:ext uri="{BB962C8B-B14F-4D97-AF65-F5344CB8AC3E}">
        <p14:creationId xmlns:p14="http://schemas.microsoft.com/office/powerpoint/2010/main" val="3282801196"/>
      </p:ext>
    </p:extLst>
  </p:cSld>
  <p:clrMap bg1="dk2" tx1="lt1" bg2="dk1" tx2="lt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1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3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45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862" indent="-342862"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869" indent="-28572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2875" indent="-228575"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025" indent="-228575"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175" indent="-228575"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325"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474"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8623"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5772" indent="-228575"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150" rtl="0" eaLnBrk="1" latinLnBrk="0" hangingPunct="1">
        <a:defRPr sz="1800" kern="1200">
          <a:solidFill>
            <a:schemeClr val="tx1"/>
          </a:solidFill>
          <a:latin typeface="+mn-lt"/>
          <a:ea typeface="+mn-ea"/>
          <a:cs typeface="+mn-cs"/>
        </a:defRPr>
      </a:lvl1pPr>
      <a:lvl2pPr marL="457150" algn="l" defTabSz="457150" rtl="0" eaLnBrk="1" latinLnBrk="0" hangingPunct="1">
        <a:defRPr sz="1800" kern="1200">
          <a:solidFill>
            <a:schemeClr val="tx1"/>
          </a:solidFill>
          <a:latin typeface="+mn-lt"/>
          <a:ea typeface="+mn-ea"/>
          <a:cs typeface="+mn-cs"/>
        </a:defRPr>
      </a:lvl2pPr>
      <a:lvl3pPr marL="914300" algn="l" defTabSz="457150" rtl="0" eaLnBrk="1" latinLnBrk="0" hangingPunct="1">
        <a:defRPr sz="1800" kern="1200">
          <a:solidFill>
            <a:schemeClr val="tx1"/>
          </a:solidFill>
          <a:latin typeface="+mn-lt"/>
          <a:ea typeface="+mn-ea"/>
          <a:cs typeface="+mn-cs"/>
        </a:defRPr>
      </a:lvl3pPr>
      <a:lvl4pPr marL="1371450" algn="l" defTabSz="457150" rtl="0" eaLnBrk="1" latinLnBrk="0" hangingPunct="1">
        <a:defRPr sz="1800" kern="1200">
          <a:solidFill>
            <a:schemeClr val="tx1"/>
          </a:solidFill>
          <a:latin typeface="+mn-lt"/>
          <a:ea typeface="+mn-ea"/>
          <a:cs typeface="+mn-cs"/>
        </a:defRPr>
      </a:lvl4pPr>
      <a:lvl5pPr marL="1828600" algn="l" defTabSz="457150" rtl="0" eaLnBrk="1" latinLnBrk="0" hangingPunct="1">
        <a:defRPr sz="1800" kern="1200">
          <a:solidFill>
            <a:schemeClr val="tx1"/>
          </a:solidFill>
          <a:latin typeface="+mn-lt"/>
          <a:ea typeface="+mn-ea"/>
          <a:cs typeface="+mn-cs"/>
        </a:defRPr>
      </a:lvl5pPr>
      <a:lvl6pPr marL="2285750" algn="l" defTabSz="457150" rtl="0" eaLnBrk="1" latinLnBrk="0" hangingPunct="1">
        <a:defRPr sz="1800" kern="1200">
          <a:solidFill>
            <a:schemeClr val="tx1"/>
          </a:solidFill>
          <a:latin typeface="+mn-lt"/>
          <a:ea typeface="+mn-ea"/>
          <a:cs typeface="+mn-cs"/>
        </a:defRPr>
      </a:lvl6pPr>
      <a:lvl7pPr marL="2742899" algn="l" defTabSz="457150" rtl="0" eaLnBrk="1" latinLnBrk="0" hangingPunct="1">
        <a:defRPr sz="1800" kern="1200">
          <a:solidFill>
            <a:schemeClr val="tx1"/>
          </a:solidFill>
          <a:latin typeface="+mn-lt"/>
          <a:ea typeface="+mn-ea"/>
          <a:cs typeface="+mn-cs"/>
        </a:defRPr>
      </a:lvl7pPr>
      <a:lvl8pPr marL="3200047" algn="l" defTabSz="457150" rtl="0" eaLnBrk="1" latinLnBrk="0" hangingPunct="1">
        <a:defRPr sz="1800" kern="1200">
          <a:solidFill>
            <a:schemeClr val="tx1"/>
          </a:solidFill>
          <a:latin typeface="+mn-lt"/>
          <a:ea typeface="+mn-ea"/>
          <a:cs typeface="+mn-cs"/>
        </a:defRPr>
      </a:lvl8pPr>
      <a:lvl9pPr marL="3657199" algn="l" defTabSz="45715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9554"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79555"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210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Arial" pitchFamily="-112" charset="0"/>
                <a:ea typeface="+mn-ea"/>
                <a:cs typeface="+mn-cs"/>
              </a:defRPr>
            </a:lvl1pPr>
          </a:lstStyle>
          <a:p>
            <a:pPr>
              <a:defRPr/>
            </a:pPr>
            <a:endParaRPr lang="en-US"/>
          </a:p>
        </p:txBody>
      </p:sp>
      <p:sp>
        <p:nvSpPr>
          <p:cNvPr id="13210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Arial" pitchFamily="-112" charset="0"/>
                <a:ea typeface="+mn-ea"/>
                <a:cs typeface="+mn-cs"/>
              </a:defRPr>
            </a:lvl1pPr>
          </a:lstStyle>
          <a:p>
            <a:pPr>
              <a:defRPr/>
            </a:pPr>
            <a:endParaRPr lang="en-US"/>
          </a:p>
        </p:txBody>
      </p:sp>
      <p:sp>
        <p:nvSpPr>
          <p:cNvPr id="13210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Osaka" charset="-128"/>
                <a:cs typeface="Osaka" charset="-128"/>
              </a:defRPr>
            </a:lvl1pPr>
          </a:lstStyle>
          <a:p>
            <a:pPr>
              <a:defRPr/>
            </a:pPr>
            <a:fld id="{97F85D4B-202C-EE4D-B659-415DC71EC101}" type="slidenum">
              <a:rPr lang="en-US"/>
              <a:pPr>
                <a:defRPr/>
              </a:pPr>
              <a:t>‹#›</a:t>
            </a:fld>
            <a:endParaRPr lang="en-US"/>
          </a:p>
        </p:txBody>
      </p:sp>
    </p:spTree>
    <p:extLst>
      <p:ext uri="{BB962C8B-B14F-4D97-AF65-F5344CB8AC3E}">
        <p14:creationId xmlns:p14="http://schemas.microsoft.com/office/powerpoint/2010/main" val="2978190790"/>
      </p:ext>
    </p:extLst>
  </p:cSld>
  <p:clrMap bg1="lt1" tx1="dk1" bg2="lt2" tx2="dk2" accent1="accent1" accent2="accent2" accent3="accent3" accent4="accent4" accent5="accent5" accent6="accent6" hlink="hlink" folHlink="folHlink"/>
  <p:sldLayoutIdLst>
    <p:sldLayoutId id="2147483809" r:id="rId1"/>
    <p:sldLayoutId id="2147483810" r:id="rId2"/>
    <p:sldLayoutId id="2147483811" r:id="rId3"/>
    <p:sldLayoutId id="2147483812" r:id="rId4"/>
    <p:sldLayoutId id="2147483813" r:id="rId5"/>
    <p:sldLayoutId id="2147483814" r:id="rId6"/>
    <p:sldLayoutId id="2147483815" r:id="rId7"/>
    <p:sldLayoutId id="2147483816" r:id="rId8"/>
    <p:sldLayoutId id="2147483817" r:id="rId9"/>
    <p:sldLayoutId id="2147483818" r:id="rId10"/>
    <p:sldLayoutId id="2147483819" r:id="rId11"/>
  </p:sldLayoutIdLst>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1026" name="Line 2"/>
          <p:cNvSpPr>
            <a:spLocks noChangeShapeType="1"/>
          </p:cNvSpPr>
          <p:nvPr/>
        </p:nvSpPr>
        <p:spPr bwMode="auto">
          <a:xfrm>
            <a:off x="0" y="15240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8" name="Rectangle 4" descr="mutegras"/>
          <p:cNvSpPr>
            <a:spLocks noChangeArrowheads="1"/>
          </p:cNvSpPr>
          <p:nvPr/>
        </p:nvSpPr>
        <p:spPr bwMode="ltGray">
          <a:xfrm>
            <a:off x="0" y="0"/>
            <a:ext cx="9144000" cy="15240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29" name="Rectangle 5" descr="mutegras"/>
          <p:cNvSpPr>
            <a:spLocks noChangeArrowheads="1"/>
          </p:cNvSpPr>
          <p:nvPr/>
        </p:nvSpPr>
        <p:spPr bwMode="ltGray">
          <a:xfrm>
            <a:off x="0" y="6553200"/>
            <a:ext cx="9144000" cy="304800"/>
          </a:xfrm>
          <a:prstGeom prst="rect">
            <a:avLst/>
          </a:prstGeom>
          <a:blipFill dpi="0" rotWithShape="0">
            <a:blip r:embed="rId13"/>
            <a:srcRect/>
            <a:tile tx="0" ty="0" sx="100000" sy="100000" flip="none" algn="tl"/>
          </a:blip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1030" name="Line 6"/>
          <p:cNvSpPr>
            <a:spLocks noChangeShapeType="1"/>
          </p:cNvSpPr>
          <p:nvPr/>
        </p:nvSpPr>
        <p:spPr bwMode="auto">
          <a:xfrm>
            <a:off x="0" y="6553200"/>
            <a:ext cx="9144000" cy="1588"/>
          </a:xfrm>
          <a:prstGeom prst="line">
            <a:avLst/>
          </a:prstGeom>
          <a:noFill/>
          <a:ln w="1905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400">
              <a:solidFill>
                <a:srgbClr val="003300"/>
              </a:solidFill>
              <a:latin typeface="Times New Roman" charset="0"/>
              <a:ea typeface="ＭＳ Ｐゴシック" charset="0"/>
              <a:cs typeface="ＭＳ Ｐゴシック" charset="0"/>
            </a:endParaRPr>
          </a:p>
        </p:txBody>
      </p:sp>
      <p:sp>
        <p:nvSpPr>
          <p:cNvPr id="1031" name="Rectangle 7"/>
          <p:cNvSpPr>
            <a:spLocks noChangeArrowheads="1"/>
          </p:cNvSpPr>
          <p:nvPr/>
        </p:nvSpPr>
        <p:spPr bwMode="auto">
          <a:xfrm>
            <a:off x="609600" y="533400"/>
            <a:ext cx="8534400" cy="685800"/>
          </a:xfrm>
          <a:prstGeom prst="rect">
            <a:avLst/>
          </a:prstGeom>
          <a:solidFill>
            <a:schemeClr val="hlink">
              <a:alpha val="50195"/>
            </a:scheme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zh-CN" altLang="en-US" sz="2400">
              <a:solidFill>
                <a:srgbClr val="003300"/>
              </a:solidFill>
              <a:latin typeface="Times New Roman" charset="0"/>
              <a:ea typeface="ＭＳ Ｐゴシック" charset="0"/>
              <a:cs typeface="ＭＳ Ｐゴシック" charset="0"/>
            </a:endParaRPr>
          </a:p>
        </p:txBody>
      </p:sp>
      <p:sp>
        <p:nvSpPr>
          <p:cNvPr id="7176" name="Rectangle 8"/>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33" name="Rectangle 9"/>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78"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79"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Times New Roman" pitchFamily="-112" charset="0"/>
                <a:ea typeface="+mn-ea"/>
                <a:cs typeface="+mn-cs"/>
              </a:defRPr>
            </a:lvl1pPr>
          </a:lstStyle>
          <a:p>
            <a:pPr defTabSz="914400" eaLnBrk="0" fontAlgn="base" hangingPunct="0">
              <a:spcAft>
                <a:spcPct val="0"/>
              </a:spcAft>
              <a:defRPr/>
            </a:pPr>
            <a:endParaRPr lang="en-US">
              <a:solidFill>
                <a:srgbClr val="003300"/>
              </a:solidFill>
            </a:endParaRPr>
          </a:p>
        </p:txBody>
      </p:sp>
      <p:sp>
        <p:nvSpPr>
          <p:cNvPr id="7180"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ea typeface="MS PGothic" charset="0"/>
                <a:cs typeface="MS PGothic" charset="0"/>
              </a:defRPr>
            </a:lvl1pPr>
          </a:lstStyle>
          <a:p>
            <a:pPr defTabSz="914400" eaLnBrk="0" fontAlgn="base" hangingPunct="0">
              <a:spcAft>
                <a:spcPct val="0"/>
              </a:spcAft>
              <a:defRPr/>
            </a:pPr>
            <a:fld id="{18F73E74-01D2-2143-9DAA-29855B9EFFBC}" type="slidenum">
              <a:rPr lang="zh-CN" altLang="en-US">
                <a:solidFill>
                  <a:srgbClr val="003300"/>
                </a:solidFill>
                <a:latin typeface="Times New Roman" charset="0"/>
              </a:rPr>
              <a:pPr defTabSz="914400" eaLnBrk="0" fontAlgn="base" hangingPunct="0">
                <a:spcAft>
                  <a:spcPct val="0"/>
                </a:spcAft>
                <a:defRPr/>
              </a:pPr>
              <a:t>‹#›</a:t>
            </a:fld>
            <a:endParaRPr lang="en-US" altLang="zh-CN">
              <a:solidFill>
                <a:srgbClr val="003300"/>
              </a:solidFill>
              <a:latin typeface="Times New Roman" charset="0"/>
            </a:endParaRPr>
          </a:p>
        </p:txBody>
      </p:sp>
    </p:spTree>
    <p:extLst>
      <p:ext uri="{BB962C8B-B14F-4D97-AF65-F5344CB8AC3E}">
        <p14:creationId xmlns:p14="http://schemas.microsoft.com/office/powerpoint/2010/main" val="4278711474"/>
      </p:ext>
    </p:extLst>
  </p:cSld>
  <p:clrMap bg1="lt1" tx1="dk1" bg2="lt2" tx2="dk2" accent1="accent1" accent2="accent2" accent3="accent3" accent4="accent4" accent5="accent5" accent6="accent6" hlink="hlink" folHlink="folHlink"/>
  <p:sldLayoutIdLst>
    <p:sldLayoutId id="2147483821" r:id="rId1"/>
    <p:sldLayoutId id="2147483822" r:id="rId2"/>
    <p:sldLayoutId id="2147483823" r:id="rId3"/>
    <p:sldLayoutId id="2147483824" r:id="rId4"/>
    <p:sldLayoutId id="2147483825" r:id="rId5"/>
    <p:sldLayoutId id="2147483826" r:id="rId6"/>
    <p:sldLayoutId id="2147483827" r:id="rId7"/>
    <p:sldLayoutId id="2147483828" r:id="rId8"/>
    <p:sldLayoutId id="2147483829" r:id="rId9"/>
    <p:sldLayoutId id="2147483830" r:id="rId10"/>
    <p:sldLayoutId id="2147483831" r:id="rId11"/>
  </p:sldLayoutIdLst>
  <p:txStyles>
    <p:titleStyle>
      <a:lvl1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a:ea typeface="ＭＳ Ｐゴシック" charset="0"/>
          <a:cs typeface="MS PGothic"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charset="0"/>
          <a:cs typeface="MS PGothic" charset="0"/>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a:solidFill>
            <a:srgbClr val="F1F7E9"/>
          </a:solidFill>
          <a:latin typeface="Arial"/>
          <a:ea typeface="ＭＳ Ｐゴシック" charset="0"/>
          <a:cs typeface="MS PGothic" charset="0"/>
        </a:defRPr>
      </a:lvl1pPr>
      <a:lvl2pPr marL="742950" indent="-285750" algn="l" rtl="0" eaLnBrk="0" fontAlgn="base" hangingPunct="0">
        <a:spcBef>
          <a:spcPct val="20000"/>
        </a:spcBef>
        <a:spcAft>
          <a:spcPct val="0"/>
        </a:spcAft>
        <a:buChar char="–"/>
        <a:defRPr kumimoji="1" sz="2800" b="1">
          <a:solidFill>
            <a:srgbClr val="F1F7E9"/>
          </a:solidFill>
          <a:latin typeface="Arial"/>
          <a:ea typeface="MS PGothic" charset="0"/>
          <a:cs typeface="MS PGothic" charset="0"/>
        </a:defRPr>
      </a:lvl2pPr>
      <a:lvl3pPr marL="1143000" indent="-228600" algn="l" rtl="0" eaLnBrk="0" fontAlgn="base" hangingPunct="0">
        <a:spcBef>
          <a:spcPct val="20000"/>
        </a:spcBef>
        <a:spcAft>
          <a:spcPct val="0"/>
        </a:spcAft>
        <a:buChar char="•"/>
        <a:defRPr kumimoji="1" sz="2400" b="1">
          <a:solidFill>
            <a:srgbClr val="F1F7E9"/>
          </a:solidFill>
          <a:latin typeface="Arial"/>
          <a:ea typeface="MS PGothic" charset="0"/>
          <a:cs typeface="MS PGothic" charset="0"/>
        </a:defRPr>
      </a:lvl3pPr>
      <a:lvl4pPr marL="16002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4pPr>
      <a:lvl5pPr marL="2057400" indent="-228600" algn="l" rtl="0" eaLnBrk="0" fontAlgn="base" hangingPunct="0">
        <a:spcBef>
          <a:spcPct val="20000"/>
        </a:spcBef>
        <a:spcAft>
          <a:spcPct val="0"/>
        </a:spcAft>
        <a:buChar char="»"/>
        <a:defRPr kumimoji="1" sz="2000" b="1">
          <a:solidFill>
            <a:srgbClr val="F1F7E9"/>
          </a:solidFill>
          <a:latin typeface="Arial"/>
          <a:ea typeface="MS PGothic" charset="0"/>
          <a:cs typeface="MS PGothic"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stretch>
            <a:fillRect/>
          </a:stretch>
        </a:blipFill>
        <a:effectLst/>
      </p:bgPr>
    </p:bg>
    <p:spTree>
      <p:nvGrpSpPr>
        <p:cNvPr id="1" name=""/>
        <p:cNvGrpSpPr/>
        <p:nvPr/>
      </p:nvGrpSpPr>
      <p:grpSpPr>
        <a:xfrm>
          <a:off x="0" y="0"/>
          <a:ext cx="0" cy="0"/>
          <a:chOff x="0" y="0"/>
          <a:chExt cx="0" cy="0"/>
        </a:xfrm>
      </p:grpSpPr>
      <p:sp>
        <p:nvSpPr>
          <p:cNvPr id="23554" name="Rectangle 1"/>
          <p:cNvSpPr>
            <a:spLocks noGrp="1" noChangeArrowheads="1"/>
          </p:cNvSpPr>
          <p:nvPr>
            <p:ph type="title"/>
          </p:nvPr>
        </p:nvSpPr>
        <p:spPr bwMode="auto">
          <a:xfrm>
            <a:off x="685800" y="463550"/>
            <a:ext cx="7770813" cy="1433513"/>
          </a:xfrm>
          <a:prstGeom prst="rect">
            <a:avLst/>
          </a:prstGeom>
          <a:noFill/>
          <a:ln w="9525">
            <a:noFill/>
            <a:miter lim="800000"/>
            <a:headEnd/>
            <a:tailEnd/>
          </a:ln>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23555" name="Rectangle 2"/>
          <p:cNvSpPr>
            <a:spLocks noGrp="1" noChangeArrowheads="1"/>
          </p:cNvSpPr>
          <p:nvPr>
            <p:ph type="body" idx="1"/>
          </p:nvPr>
        </p:nvSpPr>
        <p:spPr bwMode="auto">
          <a:xfrm>
            <a:off x="685800" y="1981200"/>
            <a:ext cx="7770813" cy="4113213"/>
          </a:xfrm>
          <a:prstGeom prst="rect">
            <a:avLst/>
          </a:prstGeom>
          <a:noFill/>
          <a:ln w="9525">
            <a:noFill/>
            <a:miter lim="800000"/>
            <a:headEnd/>
            <a:tailEnd/>
          </a:ln>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148484" name="Text Box 3"/>
          <p:cNvSpPr txBox="1">
            <a:spLocks noChangeArrowheads="1"/>
          </p:cNvSpPr>
          <p:nvPr/>
        </p:nvSpPr>
        <p:spPr bwMode="auto">
          <a:xfrm>
            <a:off x="685800" y="6248400"/>
            <a:ext cx="19050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8485" name="Text Box 4"/>
          <p:cNvSpPr txBox="1">
            <a:spLocks noChangeArrowheads="1"/>
          </p:cNvSpPr>
          <p:nvPr/>
        </p:nvSpPr>
        <p:spPr bwMode="auto">
          <a:xfrm>
            <a:off x="3124200" y="6248400"/>
            <a:ext cx="2895600" cy="460375"/>
          </a:xfrm>
          <a:prstGeom prst="rect">
            <a:avLst/>
          </a:prstGeom>
          <a:noFill/>
          <a:ln>
            <a:noFill/>
          </a:ln>
          <a:extLst>
            <a:ext uri="{909E8E84-426E-40dd-AFC4-6F175D3DCCD1}"/>
            <a:ext uri="{91240B29-F687-4f45-9708-019B960494DF}"/>
          </a:extLst>
        </p:spPr>
        <p:txBody>
          <a:bodyPr wrap="none" anchor="ct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defTabSz="449263" eaLnBrk="0" fontAlgn="base" hangingPunct="0">
              <a:spcBef>
                <a:spcPct val="0"/>
              </a:spcBef>
              <a:spcAft>
                <a:spcPct val="0"/>
              </a:spcAft>
              <a:defRPr sz="2400">
                <a:solidFill>
                  <a:schemeClr val="bg1"/>
                </a:solidFill>
                <a:latin typeface="Arial" charset="0"/>
                <a:ea typeface="ＭＳ Ｐゴシック" charset="0"/>
              </a:defRPr>
            </a:lvl6pPr>
            <a:lvl7pPr marL="2971800" indent="-228600" defTabSz="449263" eaLnBrk="0" fontAlgn="base" hangingPunct="0">
              <a:spcBef>
                <a:spcPct val="0"/>
              </a:spcBef>
              <a:spcAft>
                <a:spcPct val="0"/>
              </a:spcAft>
              <a:defRPr sz="2400">
                <a:solidFill>
                  <a:schemeClr val="bg1"/>
                </a:solidFill>
                <a:latin typeface="Arial" charset="0"/>
                <a:ea typeface="ＭＳ Ｐゴシック" charset="0"/>
              </a:defRPr>
            </a:lvl7pPr>
            <a:lvl8pPr marL="3429000" indent="-228600" defTabSz="449263" eaLnBrk="0" fontAlgn="base" hangingPunct="0">
              <a:spcBef>
                <a:spcPct val="0"/>
              </a:spcBef>
              <a:spcAft>
                <a:spcPct val="0"/>
              </a:spcAft>
              <a:defRPr sz="2400">
                <a:solidFill>
                  <a:schemeClr val="bg1"/>
                </a:solidFill>
                <a:latin typeface="Arial" charset="0"/>
                <a:ea typeface="ＭＳ Ｐゴシック" charset="0"/>
              </a:defRPr>
            </a:lvl8pPr>
            <a:lvl9pPr marL="3886200" indent="-228600" defTabSz="449263" eaLnBrk="0" fontAlgn="base" hangingPunct="0">
              <a:spcBef>
                <a:spcPct val="0"/>
              </a:spcBef>
              <a:spcAft>
                <a:spcPct val="0"/>
              </a:spcAft>
              <a:defRPr sz="2400">
                <a:solidFill>
                  <a:schemeClr val="bg1"/>
                </a:solidFill>
                <a:latin typeface="Arial" charset="0"/>
                <a:ea typeface="ＭＳ Ｐゴシック" charset="0"/>
              </a:defRPr>
            </a:lvl9pPr>
          </a:lstStyle>
          <a:p>
            <a:pPr algn="l" rtl="0" eaLnBrk="1" hangingPunct="1">
              <a:lnSpc>
                <a:spcPct val="93000"/>
              </a:lnSpc>
              <a:buClr>
                <a:srgbClr val="FFFFFF"/>
              </a:buClr>
              <a:buSzPct val="100000"/>
              <a:buFont typeface="Arial" charset="0"/>
              <a:buNone/>
              <a:defRPr/>
            </a:pPr>
            <a:endParaRPr lang="en-US">
              <a:solidFill>
                <a:srgbClr val="FFFFFF"/>
              </a:solidFill>
            </a:endParaRPr>
          </a:p>
        </p:txBody>
      </p:sp>
      <p:sp>
        <p:nvSpPr>
          <p:cNvPr id="14341"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rtl="0">
              <a:buClr>
                <a:srgbClr val="FFFF66"/>
              </a:buClr>
              <a:buSzPct val="100000"/>
              <a:buFont typeface="Times New Roman" charset="0"/>
              <a:buNone/>
              <a:defRPr sz="1400">
                <a:solidFill>
                  <a:srgbClr val="FFFF66"/>
                </a:solidFill>
                <a:latin typeface="Times New Roman" charset="0"/>
                <a:ea typeface="ＭＳ Ｐゴシック" charset="0"/>
                <a:cs typeface="ＭＳ Ｐゴシック" charset="0"/>
              </a:defRPr>
            </a:lvl1pPr>
          </a:lstStyle>
          <a:p>
            <a:pPr>
              <a:defRPr/>
            </a:pPr>
            <a:fld id="{62BA4FC2-9F1F-43BE-9E8E-AD8B90E6ECA0}" type="slidenum">
              <a:rPr lang="en-GB"/>
              <a:pPr>
                <a:defRPr/>
              </a:pPr>
              <a:t>‹#›</a:t>
            </a:fld>
            <a:endParaRPr lang="en-GB"/>
          </a:p>
        </p:txBody>
      </p:sp>
    </p:spTree>
    <p:extLst>
      <p:ext uri="{BB962C8B-B14F-4D97-AF65-F5344CB8AC3E}">
        <p14:creationId xmlns:p14="http://schemas.microsoft.com/office/powerpoint/2010/main" val="3259709844"/>
      </p:ext>
    </p:extLst>
  </p:cSld>
  <p:clrMap bg1="lt1" tx1="dk1" bg2="lt2" tx2="dk2" accent1="accent1" accent2="accent2" accent3="accent3" accent4="accent4" accent5="accent5" accent6="accent6" hlink="hlink" folHlink="folHlink"/>
  <p:sldLayoutIdLst>
    <p:sldLayoutId id="2147483833" r:id="rId1"/>
    <p:sldLayoutId id="2147483834" r:id="rId2"/>
    <p:sldLayoutId id="2147483835" r:id="rId3"/>
    <p:sldLayoutId id="2147483836" r:id="rId4"/>
    <p:sldLayoutId id="2147483837" r:id="rId5"/>
    <p:sldLayoutId id="2147483838" r:id="rId6"/>
    <p:sldLayoutId id="2147483839" r:id="rId7"/>
    <p:sldLayoutId id="2147483840" r:id="rId8"/>
    <p:sldLayoutId id="2147483841" r:id="rId9"/>
    <p:sldLayoutId id="2147483842" r:id="rId10"/>
    <p:sldLayoutId id="2147483843" r:id="rId11"/>
  </p:sldLayoutIdLst>
  <p:txStyles>
    <p:titleStyle>
      <a:lvl1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a:ea typeface="MS PGothic" pitchFamily="34" charset="-128"/>
          <a:cs typeface="Arial"/>
        </a:defRPr>
      </a:lvl1pPr>
      <a:lvl2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2pPr>
      <a:lvl3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3pPr>
      <a:lvl4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4pPr>
      <a:lvl5pPr algn="ctr" defTabSz="449263" rtl="0" eaLnBrk="0" fontAlgn="base" hangingPunct="0">
        <a:lnSpc>
          <a:spcPct val="95000"/>
        </a:lnSpc>
        <a:spcBef>
          <a:spcPct val="0"/>
        </a:spcBef>
        <a:spcAft>
          <a:spcPct val="0"/>
        </a:spcAft>
        <a:buClr>
          <a:srgbClr val="FFFF66"/>
        </a:buClr>
        <a:buSzPct val="100000"/>
        <a:buFont typeface="Times New Roman" pitchFamily="18" charset="0"/>
        <a:defRPr sz="4400" b="1">
          <a:solidFill>
            <a:srgbClr val="FFFF66"/>
          </a:solidFill>
          <a:latin typeface="Arial" charset="0"/>
          <a:ea typeface="MS PGothic" pitchFamily="34" charset="-128"/>
          <a:cs typeface="Arial" pitchFamily="34" charset="0"/>
        </a:defRPr>
      </a:lvl5pPr>
      <a:lvl6pPr marL="4572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FFFF66"/>
        </a:buClr>
        <a:buSzPct val="100000"/>
        <a:buFont typeface="Times New Roman" pitchFamily="16" charset="0"/>
        <a:defRPr sz="4400" b="1">
          <a:solidFill>
            <a:srgbClr val="FFFF66"/>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FFFF66"/>
        </a:buClr>
        <a:buSzPct val="100000"/>
        <a:buFont typeface="Times New Roman" pitchFamily="18" charset="0"/>
        <a:buChar char="•"/>
        <a:defRPr sz="3200">
          <a:solidFill>
            <a:srgbClr val="FFFF66"/>
          </a:solidFill>
          <a:latin typeface="Arial"/>
          <a:ea typeface="MS PGothic" pitchFamily="34" charset="-128"/>
          <a:cs typeface="Arial"/>
        </a:defRPr>
      </a:lvl1pPr>
      <a:lvl2pPr marL="741363" indent="-284163" algn="l" defTabSz="449263" rtl="0" eaLnBrk="0" fontAlgn="base" hangingPunct="0">
        <a:lnSpc>
          <a:spcPct val="95000"/>
        </a:lnSpc>
        <a:spcBef>
          <a:spcPts val="700"/>
        </a:spcBef>
        <a:spcAft>
          <a:spcPct val="0"/>
        </a:spcAft>
        <a:buClr>
          <a:srgbClr val="FFFF66"/>
        </a:buClr>
        <a:buSzPct val="100000"/>
        <a:buFont typeface="Times New Roman" pitchFamily="18" charset="0"/>
        <a:buChar char="•"/>
        <a:defRPr sz="2800">
          <a:solidFill>
            <a:srgbClr val="FFFF66"/>
          </a:solidFill>
          <a:latin typeface="Arial"/>
          <a:ea typeface="MS PGothic" pitchFamily="34" charset="-128"/>
          <a:cs typeface="Arial"/>
        </a:defRPr>
      </a:lvl2pPr>
      <a:lvl3pPr marL="1143000" indent="-228600" algn="l" defTabSz="449263" rtl="0" eaLnBrk="0" fontAlgn="base" hangingPunct="0">
        <a:lnSpc>
          <a:spcPct val="95000"/>
        </a:lnSpc>
        <a:spcBef>
          <a:spcPts val="600"/>
        </a:spcBef>
        <a:spcAft>
          <a:spcPct val="0"/>
        </a:spcAft>
        <a:buClr>
          <a:srgbClr val="FFFF66"/>
        </a:buClr>
        <a:buSzPct val="100000"/>
        <a:buFont typeface="Times New Roman" pitchFamily="18" charset="0"/>
        <a:buChar char="•"/>
        <a:defRPr sz="2400">
          <a:solidFill>
            <a:srgbClr val="FFFF66"/>
          </a:solidFill>
          <a:latin typeface="Arial"/>
          <a:ea typeface="MS PGothic" pitchFamily="34" charset="-128"/>
          <a:cs typeface="Arial"/>
        </a:defRPr>
      </a:lvl3pPr>
      <a:lvl4pPr marL="16002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4pPr>
      <a:lvl5pPr marL="2057400" indent="-228600" algn="l" defTabSz="449263" rtl="0" eaLnBrk="0" fontAlgn="base" hangingPunct="0">
        <a:lnSpc>
          <a:spcPct val="95000"/>
        </a:lnSpc>
        <a:spcBef>
          <a:spcPts val="500"/>
        </a:spcBef>
        <a:spcAft>
          <a:spcPct val="0"/>
        </a:spcAft>
        <a:buClr>
          <a:srgbClr val="FFFF66"/>
        </a:buClr>
        <a:buSzPct val="100000"/>
        <a:buFont typeface="Times New Roman" pitchFamily="18" charset="0"/>
        <a:buChar char="•"/>
        <a:defRPr sz="2000">
          <a:solidFill>
            <a:srgbClr val="FFFF66"/>
          </a:solidFill>
          <a:latin typeface="Arial"/>
          <a:ea typeface="MS PGothic" pitchFamily="34" charset="-128"/>
          <a:cs typeface="Arial"/>
        </a:defRPr>
      </a:lvl5pPr>
      <a:lvl6pPr marL="25146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6pPr>
      <a:lvl7pPr marL="29718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7pPr>
      <a:lvl8pPr marL="34290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8pPr>
      <a:lvl9pPr marL="3886200" indent="-228600" algn="l" defTabSz="449263" rtl="0" eaLnBrk="0" fontAlgn="base" hangingPunct="0">
        <a:lnSpc>
          <a:spcPct val="95000"/>
        </a:lnSpc>
        <a:spcBef>
          <a:spcPts val="500"/>
        </a:spcBef>
        <a:spcAft>
          <a:spcPct val="0"/>
        </a:spcAft>
        <a:buClr>
          <a:srgbClr val="FFFF66"/>
        </a:buClr>
        <a:buSzPct val="100000"/>
        <a:buFont typeface="Times New Roman" pitchFamily="16" charset="0"/>
        <a:buChar char="•"/>
        <a:defRPr sz="2000">
          <a:solidFill>
            <a:srgbClr val="FFFF6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78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378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mn-lt"/>
                <a:ea typeface="+mn-ea"/>
                <a:cs typeface="+mn-cs"/>
              </a:defRPr>
            </a:lvl1pPr>
          </a:lstStyle>
          <a:p>
            <a:pPr defTabSz="914400" fontAlgn="base">
              <a:spcBef>
                <a:spcPct val="0"/>
              </a:spcBef>
              <a:spcAft>
                <a:spcPct val="0"/>
              </a:spcAft>
              <a:defRPr/>
            </a:pPr>
            <a:endParaRPr lang="en-US">
              <a:solidFill>
                <a:srgbClr val="000000"/>
              </a:solidFill>
              <a:latin typeface="Times New Roman"/>
            </a:endParaRPr>
          </a:p>
        </p:txBody>
      </p:sp>
      <p:sp>
        <p:nvSpPr>
          <p:cNvPr id="378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pPr defTabSz="914400" fontAlgn="base">
              <a:spcBef>
                <a:spcPct val="0"/>
              </a:spcBef>
              <a:spcAft>
                <a:spcPct val="0"/>
              </a:spcAft>
            </a:pPr>
            <a:fld id="{B06F49AE-A589-A24D-BADC-62C5A6E25610}" type="slidenum">
              <a:rPr lang="en-US" smtClean="0">
                <a:solidFill>
                  <a:srgbClr val="000000"/>
                </a:solidFill>
                <a:ea typeface="ＭＳ Ｐゴシック" charset="0"/>
                <a:cs typeface="ＭＳ Ｐゴシック" charset="0"/>
              </a:rPr>
              <a:pPr defTabSz="914400" fontAlgn="base">
                <a:spcBef>
                  <a:spcPct val="0"/>
                </a:spcBef>
                <a:spcAft>
                  <a:spcPct val="0"/>
                </a:spcAft>
              </a:pPr>
              <a:t>‹#›</a:t>
            </a:fld>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4036435922"/>
      </p:ext>
    </p:extLst>
  </p:cSld>
  <p:clrMap bg1="lt1" tx1="dk1" bg2="lt2" tx2="dk2" accent1="accent1" accent2="accent2" accent3="accent3" accent4="accent4" accent5="accent5" accent6="accent6" hlink="hlink" folHlink="folHlink"/>
  <p:sldLayoutIdLst>
    <p:sldLayoutId id="2147483845" r:id="rId1"/>
    <p:sldLayoutId id="2147483846" r:id="rId2"/>
    <p:sldLayoutId id="2147483847" r:id="rId3"/>
    <p:sldLayoutId id="2147483848" r:id="rId4"/>
    <p:sldLayoutId id="2147483849" r:id="rId5"/>
    <p:sldLayoutId id="2147483850" r:id="rId6"/>
    <p:sldLayoutId id="2147483851" r:id="rId7"/>
    <p:sldLayoutId id="2147483852" r:id="rId8"/>
    <p:sldLayoutId id="2147483853" r:id="rId9"/>
    <p:sldLayoutId id="2147483854" r:id="rId10"/>
    <p:sldLayoutId id="2147483855"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a:t>Click to edit the title text format</a:t>
            </a:r>
          </a:p>
        </p:txBody>
      </p:sp>
      <p:sp>
        <p:nvSpPr>
          <p:cNvPr id="550915"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a:t>Click to edit the outline text format</a:t>
            </a:r>
          </a:p>
          <a:p>
            <a:pPr lvl="1"/>
            <a:r>
              <a:rPr lang="en-GB"/>
              <a:t>Second Outline Level</a:t>
            </a:r>
          </a:p>
          <a:p>
            <a:pPr lvl="2"/>
            <a:r>
              <a:rPr lang="en-GB"/>
              <a:t>Third Outline Level</a:t>
            </a:r>
          </a:p>
          <a:p>
            <a:pPr lvl="3"/>
            <a:r>
              <a:rPr lang="en-GB"/>
              <a:t>Fourth Outline Level</a:t>
            </a:r>
          </a:p>
          <a:p>
            <a:pPr lvl="4"/>
            <a:r>
              <a:rPr lang="en-GB"/>
              <a:t>Fifth Outline Level</a:t>
            </a:r>
          </a:p>
          <a:p>
            <a:pPr lvl="4"/>
            <a:r>
              <a:rPr lang="en-GB"/>
              <a:t>Sixth Outline Level</a:t>
            </a:r>
          </a:p>
          <a:p>
            <a:pPr lvl="4"/>
            <a:r>
              <a:rPr lang="en-GB"/>
              <a:t>Seventh Outline Level</a:t>
            </a:r>
          </a:p>
          <a:p>
            <a:pPr lvl="4"/>
            <a:r>
              <a:rPr lang="en-GB"/>
              <a:t>Eighth Outline Level</a:t>
            </a:r>
          </a:p>
          <a:p>
            <a:pPr lvl="4"/>
            <a:r>
              <a:rPr lang="en-GB"/>
              <a:t>Ninth Outline Level</a:t>
            </a:r>
          </a:p>
        </p:txBody>
      </p:sp>
      <p:sp>
        <p:nvSpPr>
          <p:cNvPr id="279556"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279557"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a:defRPr sz="2400">
                <a:solidFill>
                  <a:schemeClr val="tx1"/>
                </a:solidFill>
                <a:latin typeface="Comic Sans MS" charset="0"/>
                <a:ea typeface="ＭＳ Ｐゴシック" charset="0"/>
                <a:cs typeface="ＭＳ Ｐゴシック" charset="0"/>
              </a:defRPr>
            </a:lvl1pPr>
            <a:lvl2pPr marL="742950" indent="-285750" defTabSz="449263">
              <a:defRPr sz="2400">
                <a:solidFill>
                  <a:schemeClr val="tx1"/>
                </a:solidFill>
                <a:latin typeface="Comic Sans MS" charset="0"/>
                <a:ea typeface="ＭＳ Ｐゴシック" charset="0"/>
              </a:defRPr>
            </a:lvl2pPr>
            <a:lvl3pPr marL="1143000" indent="-228600" defTabSz="449263">
              <a:defRPr sz="2400">
                <a:solidFill>
                  <a:schemeClr val="tx1"/>
                </a:solidFill>
                <a:latin typeface="Comic Sans MS" charset="0"/>
                <a:ea typeface="ＭＳ Ｐゴシック" charset="0"/>
              </a:defRPr>
            </a:lvl3pPr>
            <a:lvl4pPr marL="1600200" indent="-228600" defTabSz="449263">
              <a:defRPr sz="2400">
                <a:solidFill>
                  <a:schemeClr val="tx1"/>
                </a:solidFill>
                <a:latin typeface="Comic Sans MS" charset="0"/>
                <a:ea typeface="ＭＳ Ｐゴシック" charset="0"/>
              </a:defRPr>
            </a:lvl4pPr>
            <a:lvl5pPr marL="2057400" indent="-228600" defTabSz="449263">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Comic Sans MS" charset="0"/>
                <a:ea typeface="ＭＳ Ｐゴシック" charset="0"/>
              </a:defRPr>
            </a:lvl9pPr>
          </a:lstStyle>
          <a:p>
            <a:pPr>
              <a:lnSpc>
                <a:spcPct val="93000"/>
              </a:lnSpc>
              <a:buClr>
                <a:srgbClr val="FFFFFF"/>
              </a:buClr>
              <a:buSzPct val="100000"/>
              <a:buFont typeface="Arial" charset="0"/>
              <a:buNone/>
              <a:defRPr/>
            </a:pPr>
            <a:endParaRPr lang="en-US">
              <a:solidFill>
                <a:srgbClr val="FFFFFF"/>
              </a:solidFill>
              <a:latin typeface="Arial"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defTabSz="914400" eaLnBrk="1" hangingPunct="1">
              <a:buClr>
                <a:srgbClr val="000000"/>
              </a:buClr>
              <a:buSzPct val="100000"/>
              <a:buFont typeface="Times New Roman" charset="0"/>
              <a:buNone/>
              <a:defRPr sz="1400">
                <a:solidFill>
                  <a:srgbClr val="000000"/>
                </a:solidFill>
                <a:latin typeface="Times New Roman" charset="0"/>
              </a:defRPr>
            </a:lvl1pPr>
          </a:lstStyle>
          <a:p>
            <a:pPr>
              <a:defRPr/>
            </a:pPr>
            <a:fld id="{DEA3D6D2-D2AE-4A43-B21D-F86C00B970D7}" type="slidenum">
              <a:rPr lang="en-GB"/>
              <a:pPr>
                <a:defRPr/>
              </a:pPr>
              <a:t>‹#›</a:t>
            </a:fld>
            <a:endParaRPr lang="en-GB"/>
          </a:p>
        </p:txBody>
      </p:sp>
    </p:spTree>
    <p:extLst>
      <p:ext uri="{BB962C8B-B14F-4D97-AF65-F5344CB8AC3E}">
        <p14:creationId xmlns:p14="http://schemas.microsoft.com/office/powerpoint/2010/main" val="4170613510"/>
      </p:ext>
    </p:extLst>
  </p:cSld>
  <p:clrMap bg1="lt1" tx1="dk1" bg2="lt2" tx2="dk2" accent1="accent1" accent2="accent2" accent3="accent3" accent4="accent4" accent5="accent5" accent6="accent6" hlink="hlink" folHlink="folHlink"/>
  <p:sldLayoutIdLst>
    <p:sldLayoutId id="2147483857" r:id="rId1"/>
    <p:sldLayoutId id="2147483858"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mj-lt"/>
          <a:ea typeface="+mj-ea"/>
          <a:cs typeface="ＭＳ Ｐゴシック" charset="-128"/>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Times New Roman" pitchFamily="16" charset="0"/>
          <a:ea typeface="ＭＳ Ｐゴシック" charset="-128"/>
          <a:cs typeface="ＭＳ Ｐゴシック" charset="-128"/>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a:solidFill>
            <a:srgbClr val="000000"/>
          </a:solidFill>
          <a:latin typeface="+mn-lt"/>
          <a:ea typeface="+mn-ea"/>
          <a:cs typeface="ＭＳ Ｐゴシック" charset="-128"/>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a:solidFill>
            <a:srgbClr val="000000"/>
          </a:solidFill>
          <a:latin typeface="+mn-lt"/>
          <a:ea typeface="+mn-ea"/>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a:solidFill>
            <a:srgbClr val="000000"/>
          </a:solidFill>
          <a:latin typeface="+mn-lt"/>
          <a:ea typeface="+mn-ea"/>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a:solidFill>
            <a:srgbClr val="000000"/>
          </a:solidFill>
          <a:latin typeface="+mn-lt"/>
          <a:ea typeface="+mn-ea"/>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7.xml"/><Relationship Id="rId4" Type="http://schemas.openxmlformats.org/officeDocument/2006/relationships/image" Target="../media/image7.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5.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81.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91.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91.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91.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6.xml"/><Relationship Id="rId1" Type="http://schemas.openxmlformats.org/officeDocument/2006/relationships/slideLayout" Target="../slideLayouts/slideLayout91.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9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0.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48.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9.xml"/><Relationship Id="rId1" Type="http://schemas.openxmlformats.org/officeDocument/2006/relationships/slideLayout" Target="../slideLayouts/slideLayout134.xml"/><Relationship Id="rId5" Type="http://schemas.openxmlformats.org/officeDocument/2006/relationships/image" Target="../media/image20.jpeg"/><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3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0.xml"/></Relationships>
</file>

<file path=ppt/slides/_rels/slide2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2.xml"/><Relationship Id="rId1" Type="http://schemas.openxmlformats.org/officeDocument/2006/relationships/slideLayout" Target="../slideLayouts/slideLayout131.xml"/></Relationships>
</file>

<file path=ppt/slides/_rels/slide26.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45.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166.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17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88.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59.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6.xml"/><Relationship Id="rId1" Type="http://schemas.openxmlformats.org/officeDocument/2006/relationships/slideLayout" Target="../slideLayouts/slideLayout183.xml"/></Relationships>
</file>

<file path=ppt/slides/_rels/slide3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183.xml"/></Relationships>
</file>

<file path=ppt/slides/_rels/slide3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8.xml"/><Relationship Id="rId1" Type="http://schemas.openxmlformats.org/officeDocument/2006/relationships/slideLayout" Target="../slideLayouts/slideLayout183.xml"/></Relationships>
</file>

<file path=ppt/slides/_rels/slide3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195.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31.xml"/></Relationships>
</file>

<file path=ppt/slides/_rels/slide3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61.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6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2.xml"/><Relationship Id="rId1" Type="http://schemas.openxmlformats.org/officeDocument/2006/relationships/slideLayout" Target="../slideLayouts/slideLayout46.xml"/><Relationship Id="rId4" Type="http://schemas.openxmlformats.org/officeDocument/2006/relationships/image" Target="../media/image36.png"/></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59.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9.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6.xml"/><Relationship Id="rId1" Type="http://schemas.openxmlformats.org/officeDocument/2006/relationships/slideLayout" Target="../slideLayouts/slideLayout5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59.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10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0882" name="Rectangle 4"/>
          <p:cNvSpPr>
            <a:spLocks noChangeArrowheads="1"/>
          </p:cNvSpPr>
          <p:nvPr/>
        </p:nvSpPr>
        <p:spPr bwMode="auto">
          <a:xfrm>
            <a:off x="0" y="0"/>
            <a:ext cx="9144000" cy="6858000"/>
          </a:xfrm>
          <a:prstGeom prst="rect">
            <a:avLst/>
          </a:prstGeom>
          <a:solidFill>
            <a:srgbClr val="002E69"/>
          </a:solidFill>
          <a:ln w="9525">
            <a:solidFill>
              <a:schemeClr val="tx1"/>
            </a:solidFill>
            <a:round/>
            <a:headEnd/>
            <a:tailEnd/>
          </a:ln>
        </p:spPr>
        <p:txBody>
          <a:bodyPr wrap="none">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Osaka" charset="-128"/>
              <a:cs typeface="Osaka" charset="-128"/>
            </a:endParaRPr>
          </a:p>
        </p:txBody>
      </p:sp>
      <p:sp>
        <p:nvSpPr>
          <p:cNvPr id="428034" name="Rectangle 2"/>
          <p:cNvSpPr>
            <a:spLocks noGrp="1" noChangeArrowheads="1"/>
          </p:cNvSpPr>
          <p:nvPr>
            <p:ph type="ctrTitle"/>
          </p:nvPr>
        </p:nvSpPr>
        <p:spPr>
          <a:xfrm>
            <a:off x="0" y="1066800"/>
            <a:ext cx="3886200" cy="4724400"/>
          </a:xfrm>
          <a:effectLst>
            <a:outerShdw blurRad="63500" dist="35921" dir="2700000" algn="ctr" rotWithShape="0">
              <a:schemeClr val="tx2">
                <a:alpha val="74998"/>
              </a:schemeClr>
            </a:outerShdw>
          </a:effectLst>
        </p:spPr>
        <p:txBody>
          <a:bodyPr/>
          <a:lstStyle/>
          <a:p>
            <a:pPr eaLnBrk="1" hangingPunct="1">
              <a:defRPr/>
            </a:pPr>
            <a:r>
              <a:rPr lang="ar-JO" sz="6000" dirty="0">
                <a:solidFill>
                  <a:schemeClr val="bg1"/>
                </a:solidFill>
              </a:rPr>
              <a:t>هل هناك مستقبل لإسرائيل الوطنية؟</a:t>
            </a:r>
            <a:endParaRPr lang="en-US" dirty="0">
              <a:solidFill>
                <a:schemeClr val="bg1"/>
              </a:solidFill>
            </a:endParaRPr>
          </a:p>
        </p:txBody>
      </p:sp>
      <p:sp>
        <p:nvSpPr>
          <p:cNvPr id="428036" name="Text Box 4"/>
          <p:cNvSpPr txBox="1">
            <a:spLocks noChangeArrowheads="1"/>
          </p:cNvSpPr>
          <p:nvPr/>
        </p:nvSpPr>
        <p:spPr bwMode="auto">
          <a:xfrm>
            <a:off x="8181975" y="71438"/>
            <a:ext cx="870751" cy="46166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Arial" charset="0"/>
                <a:cs typeface="Arial" charset="0"/>
              </a:rPr>
              <a:t>155ك</a:t>
            </a:r>
            <a:endParaRPr kumimoji="0" lang="en-US" sz="2400" b="1" i="0" u="none" strike="noStrike" kern="1200" cap="none" spc="0" normalizeH="0" baseline="0" noProof="0" dirty="0">
              <a:ln>
                <a:noFill/>
              </a:ln>
              <a:solidFill>
                <a:srgbClr val="000000"/>
              </a:solidFill>
              <a:effectLst/>
              <a:uLnTx/>
              <a:uFillTx/>
              <a:latin typeface="Arial" charset="0"/>
              <a:ea typeface="Arial" charset="0"/>
              <a:cs typeface="Arial" charset="0"/>
            </a:endParaRPr>
          </a:p>
        </p:txBody>
      </p:sp>
      <p:sp>
        <p:nvSpPr>
          <p:cNvPr id="6" name="Striped Right Arrow 5">
            <a:extLst>
              <a:ext uri="{FF2B5EF4-FFF2-40B4-BE49-F238E27FC236}">
                <a16:creationId xmlns:a16="http://schemas.microsoft.com/office/drawing/2014/main" id="{9E2C2956-1F43-FF4C-B435-9E7B111856E1}"/>
              </a:ext>
            </a:extLst>
          </p:cNvPr>
          <p:cNvSpPr/>
          <p:nvPr/>
        </p:nvSpPr>
        <p:spPr bwMode="auto">
          <a:xfrm>
            <a:off x="3581400" y="0"/>
            <a:ext cx="5562600" cy="6858000"/>
          </a:xfrm>
          <a:prstGeom prst="stripedRightArrow">
            <a:avLst/>
          </a:prstGeom>
          <a:blipFill rotWithShape="1">
            <a:blip r:embed="rId4"/>
            <a:stretch>
              <a:fillRect/>
            </a:stretch>
          </a:blipFill>
          <a:ln w="9525" cap="flat" cmpd="sng" algn="ctr">
            <a:solidFill>
              <a:schemeClr val="tx1"/>
            </a:solidFill>
            <a:prstDash val="solid"/>
            <a:round/>
            <a:headEnd type="none" w="med" len="med"/>
            <a:tailEnd type="none" w="med" len="med"/>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Times New Roman" pitchFamily="-112" charset="0"/>
              <a:ea typeface="Osaka"/>
              <a:cs typeface="Osaka"/>
            </a:endParaRPr>
          </a:p>
        </p:txBody>
      </p:sp>
      <p:sp>
        <p:nvSpPr>
          <p:cNvPr id="2" name="Rectangle 1">
            <a:extLst>
              <a:ext uri="{FF2B5EF4-FFF2-40B4-BE49-F238E27FC236}">
                <a16:creationId xmlns:a16="http://schemas.microsoft.com/office/drawing/2014/main" id="{39AFDC9B-C0B2-7209-C9CB-459528D009B9}"/>
              </a:ext>
            </a:extLst>
          </p:cNvPr>
          <p:cNvSpPr>
            <a:spLocks noChangeArrowheads="1"/>
          </p:cNvSpPr>
          <p:nvPr/>
        </p:nvSpPr>
        <p:spPr bwMode="auto">
          <a:xfrm>
            <a:off x="-36512" y="6381328"/>
            <a:ext cx="9180512" cy="476672"/>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457200" rtl="0" eaLnBrk="1" fontAlgn="auto" latinLnBrk="0" hangingPunct="1">
              <a:lnSpc>
                <a:spcPct val="100000"/>
              </a:lnSpc>
              <a:spcBef>
                <a:spcPct val="20000"/>
              </a:spcBef>
              <a:spcAft>
                <a:spcPts val="0"/>
              </a:spcAft>
              <a:buClr>
                <a:srgbClr val="FFCC00"/>
              </a:buClr>
              <a:buSzPct val="70000"/>
              <a:buFont typeface="Wingdings" charset="0"/>
              <a:buNone/>
              <a:tabLst/>
              <a:defRPr/>
            </a:pPr>
            <a:r>
              <a:rPr lang="en-US" sz="2000" b="1" kern="0" dirty="0">
                <a:solidFill>
                  <a:srgbClr val="FFFFFF"/>
                </a:solidFill>
                <a:effectLst>
                  <a:outerShdw blurRad="38100" dist="38100" dir="2700000" algn="tl">
                    <a:srgbClr val="000000"/>
                  </a:outerShdw>
                </a:effectLst>
                <a:latin typeface="Arial"/>
                <a:cs typeface="Arial"/>
              </a:rPr>
              <a:t> </a:t>
            </a:r>
            <a:r>
              <a:rPr lang="ar-JO" sz="2000" b="1" kern="0" dirty="0">
                <a:solidFill>
                  <a:srgbClr val="FFFFFF"/>
                </a:solidFill>
                <a:effectLst>
                  <a:outerShdw blurRad="38100" dist="38100" dir="2700000" algn="tl">
                    <a:srgbClr val="000000"/>
                  </a:outerShdw>
                </a:effectLst>
                <a:latin typeface="Arial"/>
                <a:cs typeface="Arial"/>
              </a:rPr>
              <a:t> د. ريك جريفيث</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a:t>
            </a:r>
            <a:r>
              <a:rPr kumimoji="0" lang="ar-JO" sz="2000" b="1" i="0" u="none" strike="noStrike" kern="0" cap="none" spc="0" normalizeH="0" noProof="0" dirty="0">
                <a:ln>
                  <a:noFill/>
                </a:ln>
                <a:solidFill>
                  <a:srgbClr val="FFFFFF"/>
                </a:solidFill>
                <a:effectLst>
                  <a:outerShdw blurRad="38100" dist="38100" dir="2700000" algn="tl">
                    <a:srgbClr val="000000"/>
                  </a:outerShdw>
                </a:effectLst>
                <a:uLnTx/>
                <a:uFillTx/>
                <a:latin typeface="Arial"/>
                <a:ea typeface="+mn-ea"/>
                <a:cs typeface="Arial"/>
              </a:rPr>
              <a:t> مركز الدراسات اللاهوتية الأردني</a:t>
            </a: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mn-ea"/>
                <a:cs typeface="Arial"/>
              </a:rPr>
              <a:t>• BibleStudyDownloads.org</a:t>
            </a:r>
          </a:p>
        </p:txBody>
      </p:sp>
    </p:spTree>
    <p:extLst>
      <p:ext uri="{BB962C8B-B14F-4D97-AF65-F5344CB8AC3E}">
        <p14:creationId xmlns:p14="http://schemas.microsoft.com/office/powerpoint/2010/main" val="22570173"/>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4322" name="Rectangle 2"/>
          <p:cNvSpPr>
            <a:spLocks noChangeArrowheads="1"/>
          </p:cNvSpPr>
          <p:nvPr/>
        </p:nvSpPr>
        <p:spPr bwMode="auto">
          <a:xfrm>
            <a:off x="0" y="0"/>
            <a:ext cx="9144000" cy="6858000"/>
          </a:xfrm>
          <a:prstGeom prst="rect">
            <a:avLst/>
          </a:prstGeom>
          <a:gradFill rotWithShape="0">
            <a:gsLst>
              <a:gs pos="0">
                <a:schemeClr val="accent2"/>
              </a:gs>
              <a:gs pos="100000">
                <a:schemeClr val="accent2">
                  <a:gamma/>
                  <a:shade val="46275"/>
                  <a:invGamma/>
                </a:schemeClr>
              </a:gs>
            </a:gsLst>
            <a:path path="shape">
              <a:fillToRect l="50000" t="50000" r="50000" b="50000"/>
            </a:path>
          </a:gradFill>
          <a:ln w="9525">
            <a:solidFill>
              <a:schemeClr val="tx1"/>
            </a:solidFill>
            <a:miter lim="800000"/>
            <a:headEnd/>
            <a:tailEnd/>
          </a:ln>
          <a:effectLst>
            <a:outerShdw blurRad="63500" dist="38099" dir="2700000" algn="ctr" rotWithShape="0">
              <a:srgbClr val="000000">
                <a:alpha val="74998"/>
              </a:srgbClr>
            </a:outerShdw>
          </a:effec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pitchFamily="-111" charset="-128"/>
              <a:cs typeface="Arial"/>
            </a:endParaRPr>
          </a:p>
        </p:txBody>
      </p:sp>
      <p:sp>
        <p:nvSpPr>
          <p:cNvPr id="824323" name="Line 3"/>
          <p:cNvSpPr>
            <a:spLocks noChangeShapeType="1"/>
          </p:cNvSpPr>
          <p:nvPr/>
        </p:nvSpPr>
        <p:spPr bwMode="auto">
          <a:xfrm>
            <a:off x="1447800" y="3625850"/>
            <a:ext cx="6705600" cy="0"/>
          </a:xfrm>
          <a:prstGeom prst="line">
            <a:avLst/>
          </a:prstGeom>
          <a:noFill/>
          <a:ln w="76200">
            <a:solidFill>
              <a:schemeClr val="bg1"/>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4" name="Line 4"/>
          <p:cNvSpPr>
            <a:spLocks noChangeShapeType="1"/>
          </p:cNvSpPr>
          <p:nvPr/>
        </p:nvSpPr>
        <p:spPr bwMode="auto">
          <a:xfrm>
            <a:off x="4438650" y="21780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25" name="Text Box 5"/>
          <p:cNvSpPr txBox="1">
            <a:spLocks noChangeArrowheads="1"/>
          </p:cNvSpPr>
          <p:nvPr/>
        </p:nvSpPr>
        <p:spPr bwMode="auto">
          <a:xfrm rot="16200000">
            <a:off x="-2216150" y="2997200"/>
            <a:ext cx="5635625" cy="701675"/>
          </a:xfrm>
          <a:prstGeom prst="rect">
            <a:avLst/>
          </a:prstGeom>
          <a:noFill/>
          <a:ln w="38100">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عصر الكنيسة (لا توجد علامات)</a:t>
            </a:r>
          </a:p>
        </p:txBody>
      </p:sp>
      <p:sp>
        <p:nvSpPr>
          <p:cNvPr id="824326" name="Text Box 6"/>
          <p:cNvSpPr txBox="1">
            <a:spLocks noChangeArrowheads="1"/>
          </p:cNvSpPr>
          <p:nvPr/>
        </p:nvSpPr>
        <p:spPr bwMode="auto">
          <a:xfrm>
            <a:off x="3141663" y="768350"/>
            <a:ext cx="2222500" cy="13239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rPr>
              <a:t>المجيء الثاني</a:t>
            </a:r>
          </a:p>
        </p:txBody>
      </p:sp>
      <p:sp>
        <p:nvSpPr>
          <p:cNvPr id="824327" name="Text Box 7"/>
          <p:cNvSpPr txBox="1">
            <a:spLocks noChangeArrowheads="1"/>
          </p:cNvSpPr>
          <p:nvPr/>
        </p:nvSpPr>
        <p:spPr bwMode="auto">
          <a:xfrm>
            <a:off x="1258888" y="2787650"/>
            <a:ext cx="3025775"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الضيقة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28" name="Text Box 8"/>
          <p:cNvSpPr txBox="1">
            <a:spLocks noChangeArrowheads="1"/>
          </p:cNvSpPr>
          <p:nvPr/>
        </p:nvSpPr>
        <p:spPr bwMode="auto">
          <a:xfrm>
            <a:off x="1760538" y="3778250"/>
            <a:ext cx="2362200"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7 سنوات</a:t>
            </a:r>
          </a:p>
        </p:txBody>
      </p:sp>
      <p:sp>
        <p:nvSpPr>
          <p:cNvPr id="824329" name="Text Box 9"/>
          <p:cNvSpPr txBox="1">
            <a:spLocks noChangeArrowheads="1"/>
          </p:cNvSpPr>
          <p:nvPr/>
        </p:nvSpPr>
        <p:spPr bwMode="auto">
          <a:xfrm>
            <a:off x="4724400" y="2787650"/>
            <a:ext cx="2971800" cy="711200"/>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الألفية</a:t>
            </a:r>
            <a:endParaRPr kumimoji="0" lang="en-US" sz="4000" b="1" i="0" u="none" strike="noStrike" kern="1200" cap="none" spc="0" normalizeH="0" baseline="0" noProof="0" dirty="0">
              <a:ln>
                <a:noFill/>
              </a:ln>
              <a:solidFill>
                <a:srgbClr val="FFFF00"/>
              </a:solidFill>
              <a:effectLst/>
              <a:uLnTx/>
              <a:uFillTx/>
              <a:latin typeface="Arial"/>
              <a:ea typeface="ＭＳ Ｐゴシック" charset="0"/>
              <a:cs typeface="Arial"/>
            </a:endParaRPr>
          </a:p>
        </p:txBody>
      </p:sp>
      <p:sp>
        <p:nvSpPr>
          <p:cNvPr id="824330" name="Text Box 10"/>
          <p:cNvSpPr txBox="1">
            <a:spLocks noChangeArrowheads="1"/>
          </p:cNvSpPr>
          <p:nvPr/>
        </p:nvSpPr>
        <p:spPr bwMode="auto">
          <a:xfrm>
            <a:off x="4643438" y="3778250"/>
            <a:ext cx="3168650" cy="1877437"/>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00"/>
                </a:solidFill>
                <a:effectLst/>
                <a:uLnTx/>
                <a:uFillTx/>
                <a:latin typeface="Arial"/>
                <a:ea typeface="ＭＳ Ｐゴシック" charset="0"/>
                <a:cs typeface="Arial"/>
              </a:rPr>
              <a:t>1000 سنة</a:t>
            </a:r>
          </a:p>
          <a:p>
            <a:pPr marL="0" marR="0" lvl="0" indent="0" algn="ctr" defTabSz="914400" rtl="0" eaLnBrk="0" fontAlgn="base" latinLnBrk="0" hangingPunct="0">
              <a:lnSpc>
                <a:spcPct val="100000"/>
              </a:lnSpc>
              <a:spcBef>
                <a:spcPts val="0"/>
              </a:spcBef>
              <a:spcAft>
                <a:spcPct val="0"/>
              </a:spcAft>
              <a:buClrTx/>
              <a:buSzTx/>
              <a:buFontTx/>
              <a:buNone/>
              <a:tabLst/>
              <a:defRPr/>
            </a:pPr>
            <a:r>
              <a:rPr kumimoji="0" lang="ar-JO" sz="4000" b="1" i="0" u="none" strike="noStrike" kern="1200" cap="none" spc="0" normalizeH="0" baseline="0" noProof="0" dirty="0">
                <a:ln>
                  <a:noFill/>
                </a:ln>
                <a:solidFill>
                  <a:srgbClr val="FFFFFF"/>
                </a:solidFill>
                <a:effectLst/>
                <a:uLnTx/>
                <a:uFillTx/>
                <a:latin typeface="Arial"/>
                <a:ea typeface="ＭＳ Ｐゴシック" charset="0"/>
                <a:cs typeface="Arial"/>
              </a:rPr>
              <a:t>قيد الشيطان </a:t>
            </a:r>
            <a:br>
              <a:rPr kumimoji="0" lang="en-US" sz="3600" b="1" i="0" u="none" strike="noStrike" kern="1200" cap="none" spc="0" normalizeH="0" baseline="0" noProof="0" dirty="0">
                <a:ln>
                  <a:noFill/>
                </a:ln>
                <a:solidFill>
                  <a:srgbClr val="FFFFFF"/>
                </a:solidFill>
                <a:effectLst/>
                <a:uLnTx/>
                <a:uFillTx/>
                <a:latin typeface="Arial"/>
                <a:ea typeface="ＭＳ Ｐゴシック" charset="0"/>
                <a:cs typeface="Arial"/>
              </a:rPr>
            </a:br>
            <a:r>
              <a:rPr kumimoji="0" lang="ar-JO" sz="3600" b="1" i="0" u="none" strike="noStrike" kern="1200" cap="none" spc="0" normalizeH="0" baseline="0" noProof="0" dirty="0">
                <a:ln>
                  <a:noFill/>
                </a:ln>
                <a:solidFill>
                  <a:srgbClr val="FFFFFF"/>
                </a:solidFill>
                <a:effectLst/>
                <a:uLnTx/>
                <a:uFillTx/>
                <a:latin typeface="Arial"/>
                <a:ea typeface="ＭＳ Ｐゴシック" charset="0"/>
                <a:cs typeface="Arial"/>
              </a:rPr>
              <a:t>يملكون قديسين</a:t>
            </a:r>
            <a:endParaRPr kumimoji="0" lang="en-US" sz="40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824331" name="Text Box 11"/>
          <p:cNvSpPr txBox="1">
            <a:spLocks noChangeArrowheads="1"/>
          </p:cNvSpPr>
          <p:nvPr/>
        </p:nvSpPr>
        <p:spPr bwMode="auto">
          <a:xfrm rot="5400000" flipH="1">
            <a:off x="6209507" y="3291681"/>
            <a:ext cx="4951412" cy="70167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rPr>
              <a:t>المملكة الأبدية</a:t>
            </a:r>
            <a:endParaRPr kumimoji="0" lang="en-US" sz="4000" b="1" i="0" u="none" strike="noStrike" kern="1200" cap="none" spc="0" normalizeH="0" baseline="0" noProof="0" dirty="0">
              <a:ln>
                <a:noFill/>
              </a:ln>
              <a:solidFill>
                <a:srgbClr val="FFCC00"/>
              </a:solidFill>
              <a:effectLst/>
              <a:uLnTx/>
              <a:uFillTx/>
              <a:latin typeface="Arial"/>
              <a:ea typeface="ＭＳ Ｐゴシック" pitchFamily="-111" charset="-128"/>
              <a:cs typeface="Arial"/>
            </a:endParaRPr>
          </a:p>
        </p:txBody>
      </p:sp>
      <p:sp>
        <p:nvSpPr>
          <p:cNvPr id="824332" name="Text Box 12"/>
          <p:cNvSpPr txBox="1">
            <a:spLocks noChangeArrowheads="1"/>
          </p:cNvSpPr>
          <p:nvPr/>
        </p:nvSpPr>
        <p:spPr bwMode="auto">
          <a:xfrm rot="5381629">
            <a:off x="66405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sp>
        <p:nvSpPr>
          <p:cNvPr id="824333" name="Text Box 13"/>
          <p:cNvSpPr txBox="1">
            <a:spLocks noChangeArrowheads="1"/>
          </p:cNvSpPr>
          <p:nvPr/>
        </p:nvSpPr>
        <p:spPr bwMode="auto">
          <a:xfrm>
            <a:off x="5334000" y="768350"/>
            <a:ext cx="2438400" cy="1631216"/>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rPr>
              <a:t>القدوم</a:t>
            </a:r>
          </a:p>
          <a:p>
            <a:pPr marL="0" marR="0" lvl="0" indent="0" algn="ctr" defTabSz="914400" rtl="1" eaLnBrk="0" fontAlgn="base" latinLnBrk="0" hangingPunct="0">
              <a:lnSpc>
                <a:spcPct val="100000"/>
              </a:lnSpc>
              <a:spcBef>
                <a:spcPct val="50000"/>
              </a:spcBef>
              <a:spcAft>
                <a:spcPct val="0"/>
              </a:spcAft>
              <a:buClrTx/>
              <a:buSzTx/>
              <a:buFontTx/>
              <a:buNone/>
              <a:tabLst/>
              <a:defRPr/>
            </a:pPr>
            <a:r>
              <a:rPr kumimoji="0" lang="ar-JO" sz="4000" b="1" i="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rPr>
              <a:t>الثاني=</a:t>
            </a:r>
            <a:endParaRPr kumimoji="0" lang="en-US" sz="4000" b="1" i="1" u="none" strike="noStrike" kern="1200" cap="none" spc="0" normalizeH="0" baseline="0" noProof="0" dirty="0">
              <a:ln>
                <a:noFill/>
              </a:ln>
              <a:solidFill>
                <a:srgbClr val="00CC99">
                  <a:lumMod val="20000"/>
                  <a:lumOff val="80000"/>
                </a:srgbClr>
              </a:solidFill>
              <a:effectLst/>
              <a:uLnTx/>
              <a:uFillTx/>
              <a:latin typeface="Arial"/>
              <a:ea typeface="ＭＳ Ｐゴシック" pitchFamily="-111" charset="-128"/>
              <a:cs typeface="Arial"/>
            </a:endParaRPr>
          </a:p>
        </p:txBody>
      </p:sp>
      <p:sp>
        <p:nvSpPr>
          <p:cNvPr id="824334" name="Rectangle 14"/>
          <p:cNvSpPr>
            <a:spLocks noGrp="1" noChangeArrowheads="1"/>
          </p:cNvSpPr>
          <p:nvPr>
            <p:ph type="title" idx="4294967295"/>
          </p:nvPr>
        </p:nvSpPr>
        <p:spPr>
          <a:xfrm>
            <a:off x="685800" y="-31750"/>
            <a:ext cx="7772400" cy="762000"/>
          </a:xfrm>
          <a:effectLst>
            <a:outerShdw blurRad="63500" dist="35921" dir="2700000" algn="ctr" rotWithShape="0">
              <a:srgbClr val="000000">
                <a:alpha val="74998"/>
              </a:srgbClr>
            </a:outerShdw>
          </a:effectLst>
        </p:spPr>
        <p:txBody>
          <a:bodyPr anchor="t">
            <a:spAutoFit/>
          </a:bodyPr>
          <a:lstStyle/>
          <a:p>
            <a:pPr>
              <a:spcBef>
                <a:spcPct val="50000"/>
              </a:spcBef>
              <a:defRPr/>
            </a:pPr>
            <a:r>
              <a:rPr lang="ar-JO" b="1" dirty="0">
                <a:solidFill>
                  <a:srgbClr val="FFFFFF"/>
                </a:solidFill>
                <a:ea typeface="ＭＳ Ｐゴシック" pitchFamily="-111" charset="-128"/>
              </a:rPr>
              <a:t>العقيدة الألفية</a:t>
            </a:r>
          </a:p>
        </p:txBody>
      </p:sp>
      <p:sp>
        <p:nvSpPr>
          <p:cNvPr id="824336" name="Text Box 16"/>
          <p:cNvSpPr txBox="1">
            <a:spLocks noChangeArrowheads="1"/>
          </p:cNvSpPr>
          <p:nvPr/>
        </p:nvSpPr>
        <p:spPr bwMode="auto">
          <a:xfrm rot="5381629">
            <a:off x="3122613" y="4649787"/>
            <a:ext cx="2755900"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r" defTabSz="914400" rtl="1"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a:ln>
                  <a:noFill/>
                </a:ln>
                <a:solidFill>
                  <a:srgbClr val="CCFFCC"/>
                </a:solidFill>
                <a:effectLst/>
                <a:uLnTx/>
                <a:uFillTx/>
                <a:latin typeface="Arial"/>
                <a:ea typeface="ＭＳ Ｐゴシック" charset="0"/>
                <a:cs typeface="Arial"/>
              </a:rPr>
              <a:t>الدينونة</a:t>
            </a:r>
            <a:endParaRPr kumimoji="0" lang="en-US" sz="4000" b="1" i="0" u="none" strike="noStrike" kern="1200" cap="none" spc="0" normalizeH="0" baseline="0" noProof="0" dirty="0">
              <a:ln>
                <a:noFill/>
              </a:ln>
              <a:solidFill>
                <a:srgbClr val="CCFFCC"/>
              </a:solidFill>
              <a:effectLst/>
              <a:uLnTx/>
              <a:uFillTx/>
              <a:latin typeface="Arial"/>
              <a:ea typeface="ＭＳ Ｐゴシック" charset="0"/>
              <a:cs typeface="Arial"/>
            </a:endParaRPr>
          </a:p>
        </p:txBody>
      </p:sp>
      <p:grpSp>
        <p:nvGrpSpPr>
          <p:cNvPr id="2" name="Group 17"/>
          <p:cNvGrpSpPr>
            <a:grpSpLocks/>
          </p:cNvGrpSpPr>
          <p:nvPr/>
        </p:nvGrpSpPr>
        <p:grpSpPr bwMode="auto">
          <a:xfrm>
            <a:off x="1460500" y="1949450"/>
            <a:ext cx="2895600" cy="990600"/>
            <a:chOff x="1008" y="1536"/>
            <a:chExt cx="1824" cy="624"/>
          </a:xfrm>
        </p:grpSpPr>
        <p:sp>
          <p:nvSpPr>
            <p:cNvPr id="1172504" name="AutoShape 18"/>
            <p:cNvSpPr>
              <a:spLocks noChangeArrowheads="1"/>
            </p:cNvSpPr>
            <p:nvPr/>
          </p:nvSpPr>
          <p:spPr bwMode="auto">
            <a:xfrm rot="-5400000">
              <a:off x="1608" y="936"/>
              <a:ext cx="624" cy="1824"/>
            </a:xfrm>
            <a:prstGeom prst="triangle">
              <a:avLst>
                <a:gd name="adj" fmla="val 50000"/>
              </a:avLst>
            </a:prstGeom>
            <a:solidFill>
              <a:schemeClr val="accent1">
                <a:lumMod val="40000"/>
                <a:lumOff val="60000"/>
              </a:schemeClr>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172505" name="Text Box 19"/>
            <p:cNvSpPr txBox="1">
              <a:spLocks noChangeArrowheads="1"/>
            </p:cNvSpPr>
            <p:nvPr/>
          </p:nvSpPr>
          <p:spPr bwMode="auto">
            <a:xfrm>
              <a:off x="2064" y="1686"/>
              <a:ext cx="579"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علامات</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
        <p:nvSpPr>
          <p:cNvPr id="824340" name="Text Box 20"/>
          <p:cNvSpPr txBox="1">
            <a:spLocks noChangeArrowheads="1"/>
          </p:cNvSpPr>
          <p:nvPr/>
        </p:nvSpPr>
        <p:spPr bwMode="auto">
          <a:xfrm>
            <a:off x="838200" y="730250"/>
            <a:ext cx="2220913" cy="708025"/>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lvl1pPr>
              <a:defRPr sz="2400">
                <a:solidFill>
                  <a:schemeClr val="tx1"/>
                </a:solidFill>
                <a:latin typeface="Comic Sans MS" charset="0"/>
                <a:ea typeface="ＭＳ Ｐゴシック" charset="0"/>
                <a:cs typeface="ＭＳ Ｐゴシック" charset="0"/>
              </a:defRPr>
            </a:lvl1pPr>
            <a:lvl2pPr marL="37931725" indent="-37474525">
              <a:defRPr sz="2400">
                <a:solidFill>
                  <a:schemeClr val="tx1"/>
                </a:solidFill>
                <a:latin typeface="Comic Sans MS" charset="0"/>
                <a:ea typeface="ＭＳ Ｐゴシック" charset="0"/>
              </a:defRPr>
            </a:lvl2pPr>
            <a:lvl3pPr>
              <a:defRPr sz="2400">
                <a:solidFill>
                  <a:schemeClr val="tx1"/>
                </a:solidFill>
                <a:latin typeface="Comic Sans MS" charset="0"/>
                <a:ea typeface="ＭＳ Ｐゴシック" charset="0"/>
              </a:defRPr>
            </a:lvl3pPr>
            <a:lvl4pPr>
              <a:defRPr sz="2400">
                <a:solidFill>
                  <a:schemeClr val="tx1"/>
                </a:solidFill>
                <a:latin typeface="Comic Sans MS" charset="0"/>
                <a:ea typeface="ＭＳ Ｐゴシック" charset="0"/>
              </a:defRPr>
            </a:lvl4pPr>
            <a:lvl5pPr>
              <a:defRPr sz="2400">
                <a:solidFill>
                  <a:schemeClr val="tx1"/>
                </a:solidFill>
                <a:latin typeface="Comic Sans MS" charset="0"/>
                <a:ea typeface="ＭＳ Ｐゴシック" charset="0"/>
              </a:defRPr>
            </a:lvl5pPr>
            <a:lvl6pPr marL="457200" eaLnBrk="0" fontAlgn="base" hangingPunct="0">
              <a:spcBef>
                <a:spcPct val="0"/>
              </a:spcBef>
              <a:spcAft>
                <a:spcPct val="0"/>
              </a:spcAft>
              <a:defRPr sz="2400">
                <a:solidFill>
                  <a:schemeClr val="tx1"/>
                </a:solidFill>
                <a:latin typeface="Comic Sans MS" charset="0"/>
                <a:ea typeface="ＭＳ Ｐゴシック" charset="0"/>
              </a:defRPr>
            </a:lvl6pPr>
            <a:lvl7pPr marL="914400" eaLnBrk="0" fontAlgn="base" hangingPunct="0">
              <a:spcBef>
                <a:spcPct val="0"/>
              </a:spcBef>
              <a:spcAft>
                <a:spcPct val="0"/>
              </a:spcAft>
              <a:defRPr sz="2400">
                <a:solidFill>
                  <a:schemeClr val="tx1"/>
                </a:solidFill>
                <a:latin typeface="Comic Sans MS" charset="0"/>
                <a:ea typeface="ＭＳ Ｐゴシック" charset="0"/>
              </a:defRPr>
            </a:lvl7pPr>
            <a:lvl8pPr marL="1371600" eaLnBrk="0" fontAlgn="base" hangingPunct="0">
              <a:spcBef>
                <a:spcPct val="0"/>
              </a:spcBef>
              <a:spcAft>
                <a:spcPct val="0"/>
              </a:spcAft>
              <a:defRPr sz="2400">
                <a:solidFill>
                  <a:schemeClr val="tx1"/>
                </a:solidFill>
                <a:latin typeface="Comic Sans MS" charset="0"/>
                <a:ea typeface="ＭＳ Ｐゴシック" charset="0"/>
              </a:defRPr>
            </a:lvl8pPr>
            <a:lvl9pPr marL="18288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000" b="1" i="0" u="none" strike="noStrike" kern="1200" cap="none" spc="0" normalizeH="0" baseline="0" noProof="0" dirty="0" err="1">
                <a:ln>
                  <a:noFill/>
                </a:ln>
                <a:solidFill>
                  <a:srgbClr val="00CC99">
                    <a:lumMod val="20000"/>
                    <a:lumOff val="80000"/>
                  </a:srgbClr>
                </a:solidFill>
                <a:effectLst/>
                <a:uLnTx/>
                <a:uFillTx/>
                <a:latin typeface="Arial"/>
                <a:ea typeface="ＭＳ Ｐゴシック" charset="0"/>
                <a:cs typeface="Arial"/>
              </a:rPr>
              <a:t>الإختطاف</a:t>
            </a:r>
            <a:endParaRPr kumimoji="0" lang="en-US" sz="4000" b="1" i="0" u="none" strike="noStrike" kern="1200" cap="none" spc="0" normalizeH="0" baseline="0" noProof="0" dirty="0">
              <a:ln>
                <a:noFill/>
              </a:ln>
              <a:solidFill>
                <a:srgbClr val="00CC99">
                  <a:lumMod val="20000"/>
                  <a:lumOff val="80000"/>
                </a:srgbClr>
              </a:solidFill>
              <a:effectLst/>
              <a:uLnTx/>
              <a:uFillTx/>
              <a:latin typeface="Arial"/>
              <a:ea typeface="ＭＳ Ｐゴシック" charset="0"/>
              <a:cs typeface="Arial"/>
            </a:endParaRPr>
          </a:p>
        </p:txBody>
      </p:sp>
      <p:sp>
        <p:nvSpPr>
          <p:cNvPr id="824341" name="Line 21"/>
          <p:cNvSpPr>
            <a:spLocks noChangeShapeType="1"/>
          </p:cNvSpPr>
          <p:nvPr/>
        </p:nvSpPr>
        <p:spPr bwMode="auto">
          <a:xfrm>
            <a:off x="12192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2" name="Line 22"/>
          <p:cNvSpPr>
            <a:spLocks noChangeShapeType="1"/>
          </p:cNvSpPr>
          <p:nvPr/>
        </p:nvSpPr>
        <p:spPr bwMode="auto">
          <a:xfrm rot="10800000">
            <a:off x="1371600" y="1568450"/>
            <a:ext cx="0" cy="1371600"/>
          </a:xfrm>
          <a:prstGeom prst="line">
            <a:avLst/>
          </a:prstGeom>
          <a:noFill/>
          <a:ln w="38100">
            <a:solidFill>
              <a:srgbClr val="00CCFF"/>
            </a:solidFill>
            <a:round/>
            <a:headEnd/>
            <a:tailEnd type="triangle" w="med" len="med"/>
          </a:ln>
          <a:effectLst>
            <a:outerShdw blurRad="63500" dist="38099"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24343" name="Text Box 23"/>
          <p:cNvSpPr txBox="1">
            <a:spLocks noChangeArrowheads="1"/>
          </p:cNvSpPr>
          <p:nvPr/>
        </p:nvSpPr>
        <p:spPr bwMode="auto">
          <a:xfrm>
            <a:off x="0" y="6232525"/>
            <a:ext cx="4211638"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 سفر رؤيا</a:t>
            </a: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6–18</a:t>
            </a:r>
          </a:p>
        </p:txBody>
      </p:sp>
      <p:sp>
        <p:nvSpPr>
          <p:cNvPr id="824344" name="Text Box 24"/>
          <p:cNvSpPr txBox="1">
            <a:spLocks noChangeArrowheads="1"/>
          </p:cNvSpPr>
          <p:nvPr/>
        </p:nvSpPr>
        <p:spPr bwMode="auto">
          <a:xfrm>
            <a:off x="35814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19</a:t>
            </a:r>
          </a:p>
        </p:txBody>
      </p:sp>
      <p:sp>
        <p:nvSpPr>
          <p:cNvPr id="824345" name="Text Box 25"/>
          <p:cNvSpPr txBox="1">
            <a:spLocks noChangeArrowheads="1"/>
          </p:cNvSpPr>
          <p:nvPr/>
        </p:nvSpPr>
        <p:spPr bwMode="auto">
          <a:xfrm>
            <a:off x="5257800" y="6232525"/>
            <a:ext cx="1905000"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Arial"/>
                <a:ea typeface="ＭＳ Ｐゴシック" pitchFamily="-111" charset="-128"/>
                <a:cs typeface="Arial"/>
              </a:rPr>
              <a:t>20</a:t>
            </a:r>
          </a:p>
        </p:txBody>
      </p:sp>
      <p:sp>
        <p:nvSpPr>
          <p:cNvPr id="824346" name="Text Box 26"/>
          <p:cNvSpPr txBox="1">
            <a:spLocks noChangeArrowheads="1"/>
          </p:cNvSpPr>
          <p:nvPr/>
        </p:nvSpPr>
        <p:spPr bwMode="auto">
          <a:xfrm>
            <a:off x="7451725" y="6232525"/>
            <a:ext cx="1692275" cy="6461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a:ea typeface="ＭＳ Ｐゴシック" pitchFamily="-111" charset="-128"/>
                <a:cs typeface="Arial"/>
              </a:rPr>
              <a:t>21–22</a:t>
            </a:r>
          </a:p>
        </p:txBody>
      </p:sp>
      <p:sp>
        <p:nvSpPr>
          <p:cNvPr id="28" name="Text Box 37"/>
          <p:cNvSpPr txBox="1">
            <a:spLocks noChangeArrowheads="1"/>
          </p:cNvSpPr>
          <p:nvPr/>
        </p:nvSpPr>
        <p:spPr bwMode="auto">
          <a:xfrm>
            <a:off x="8448730" y="0"/>
            <a:ext cx="695270"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433</a:t>
            </a:r>
          </a:p>
        </p:txBody>
      </p:sp>
    </p:spTree>
    <p:extLst>
      <p:ext uri="{BB962C8B-B14F-4D97-AF65-F5344CB8AC3E}">
        <p14:creationId xmlns:p14="http://schemas.microsoft.com/office/powerpoint/2010/main" val="3734464440"/>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824325"/>
                                        </p:tgtEl>
                                        <p:attrNameLst>
                                          <p:attrName>style.visibility</p:attrName>
                                        </p:attrNameLst>
                                      </p:cBhvr>
                                      <p:to>
                                        <p:strVal val="visible"/>
                                      </p:to>
                                    </p:set>
                                    <p:anim calcmode="lin" valueType="num">
                                      <p:cBhvr additive="base">
                                        <p:cTn id="7" dur="500" fill="hold"/>
                                        <p:tgtEl>
                                          <p:spTgt spid="824325"/>
                                        </p:tgtEl>
                                        <p:attrNameLst>
                                          <p:attrName>ppt_x</p:attrName>
                                        </p:attrNameLst>
                                      </p:cBhvr>
                                      <p:tavLst>
                                        <p:tav tm="0">
                                          <p:val>
                                            <p:strVal val="0-#ppt_w/2"/>
                                          </p:val>
                                        </p:tav>
                                        <p:tav tm="100000">
                                          <p:val>
                                            <p:strVal val="#ppt_x"/>
                                          </p:val>
                                        </p:tav>
                                      </p:tavLst>
                                    </p:anim>
                                    <p:anim calcmode="lin" valueType="num">
                                      <p:cBhvr additive="base">
                                        <p:cTn id="8" dur="500" fill="hold"/>
                                        <p:tgtEl>
                                          <p:spTgt spid="824325"/>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1" fill="hold" grpId="0" nodeType="afterEffect">
                                  <p:stCondLst>
                                    <p:cond delay="2000"/>
                                  </p:stCondLst>
                                  <p:childTnLst>
                                    <p:set>
                                      <p:cBhvr>
                                        <p:cTn id="11" dur="1" fill="hold">
                                          <p:stCondLst>
                                            <p:cond delay="0"/>
                                          </p:stCondLst>
                                        </p:cTn>
                                        <p:tgtEl>
                                          <p:spTgt spid="824340"/>
                                        </p:tgtEl>
                                        <p:attrNameLst>
                                          <p:attrName>style.visibility</p:attrName>
                                        </p:attrNameLst>
                                      </p:cBhvr>
                                      <p:to>
                                        <p:strVal val="visible"/>
                                      </p:to>
                                    </p:set>
                                    <p:anim calcmode="lin" valueType="num">
                                      <p:cBhvr additive="base">
                                        <p:cTn id="12" dur="500" fill="hold"/>
                                        <p:tgtEl>
                                          <p:spTgt spid="824340"/>
                                        </p:tgtEl>
                                        <p:attrNameLst>
                                          <p:attrName>ppt_x</p:attrName>
                                        </p:attrNameLst>
                                      </p:cBhvr>
                                      <p:tavLst>
                                        <p:tav tm="0">
                                          <p:val>
                                            <p:strVal val="#ppt_x"/>
                                          </p:val>
                                        </p:tav>
                                        <p:tav tm="100000">
                                          <p:val>
                                            <p:strVal val="#ppt_x"/>
                                          </p:val>
                                        </p:tav>
                                      </p:tavLst>
                                    </p:anim>
                                    <p:anim calcmode="lin" valueType="num">
                                      <p:cBhvr additive="base">
                                        <p:cTn id="13" dur="500" fill="hold"/>
                                        <p:tgtEl>
                                          <p:spTgt spid="824340"/>
                                        </p:tgtEl>
                                        <p:attrNameLst>
                                          <p:attrName>ppt_y</p:attrName>
                                        </p:attrNameLst>
                                      </p:cBhvr>
                                      <p:tavLst>
                                        <p:tav tm="0">
                                          <p:val>
                                            <p:strVal val="0-#ppt_h/2"/>
                                          </p:val>
                                        </p:tav>
                                        <p:tav tm="100000">
                                          <p:val>
                                            <p:strVal val="#ppt_y"/>
                                          </p:val>
                                        </p:tav>
                                      </p:tavLst>
                                    </p:anim>
                                  </p:childTnLst>
                                </p:cTn>
                              </p:par>
                              <p:par>
                                <p:cTn id="14" presetID="22" presetClass="entr" presetSubtype="1" fill="hold" nodeType="withEffect">
                                  <p:stCondLst>
                                    <p:cond delay="0"/>
                                  </p:stCondLst>
                                  <p:childTnLst>
                                    <p:set>
                                      <p:cBhvr>
                                        <p:cTn id="15" dur="1" fill="hold">
                                          <p:stCondLst>
                                            <p:cond delay="0"/>
                                          </p:stCondLst>
                                        </p:cTn>
                                        <p:tgtEl>
                                          <p:spTgt spid="824341"/>
                                        </p:tgtEl>
                                        <p:attrNameLst>
                                          <p:attrName>style.visibility</p:attrName>
                                        </p:attrNameLst>
                                      </p:cBhvr>
                                      <p:to>
                                        <p:strVal val="visible"/>
                                      </p:to>
                                    </p:set>
                                    <p:animEffect transition="in" filter="wipe(up)">
                                      <p:cBhvr>
                                        <p:cTn id="16" dur="500"/>
                                        <p:tgtEl>
                                          <p:spTgt spid="824341"/>
                                        </p:tgtEl>
                                      </p:cBhvr>
                                    </p:animEffect>
                                  </p:childTnLst>
                                </p:cTn>
                              </p:par>
                            </p:childTnLst>
                          </p:cTn>
                        </p:par>
                        <p:par>
                          <p:cTn id="17" fill="hold" nodeType="afterGroup">
                            <p:stCondLst>
                              <p:cond delay="4000"/>
                            </p:stCondLst>
                            <p:childTnLst>
                              <p:par>
                                <p:cTn id="18" presetID="22" presetClass="entr" presetSubtype="4" fill="hold" nodeType="afterEffect">
                                  <p:stCondLst>
                                    <p:cond delay="0"/>
                                  </p:stCondLst>
                                  <p:childTnLst>
                                    <p:set>
                                      <p:cBhvr>
                                        <p:cTn id="19" dur="1" fill="hold">
                                          <p:stCondLst>
                                            <p:cond delay="0"/>
                                          </p:stCondLst>
                                        </p:cTn>
                                        <p:tgtEl>
                                          <p:spTgt spid="824342"/>
                                        </p:tgtEl>
                                        <p:attrNameLst>
                                          <p:attrName>style.visibility</p:attrName>
                                        </p:attrNameLst>
                                      </p:cBhvr>
                                      <p:to>
                                        <p:strVal val="visible"/>
                                      </p:to>
                                    </p:set>
                                    <p:animEffect transition="in" filter="wipe(down)">
                                      <p:cBhvr>
                                        <p:cTn id="20" dur="500"/>
                                        <p:tgtEl>
                                          <p:spTgt spid="824342"/>
                                        </p:tgtEl>
                                      </p:cBhvr>
                                    </p:animEffect>
                                  </p:childTnLst>
                                </p:cTn>
                              </p:par>
                            </p:childTnLst>
                          </p:cTn>
                        </p:par>
                        <p:par>
                          <p:cTn id="21" fill="hold" nodeType="afterGroup">
                            <p:stCondLst>
                              <p:cond delay="4500"/>
                            </p:stCondLst>
                            <p:childTnLst>
                              <p:par>
                                <p:cTn id="22" presetID="22" presetClass="entr" presetSubtype="8" fill="hold" nodeType="afterEffect">
                                  <p:stCondLst>
                                    <p:cond delay="0"/>
                                  </p:stCondLst>
                                  <p:childTnLst>
                                    <p:set>
                                      <p:cBhvr>
                                        <p:cTn id="23" dur="1" fill="hold">
                                          <p:stCondLst>
                                            <p:cond delay="0"/>
                                          </p:stCondLst>
                                        </p:cTn>
                                        <p:tgtEl>
                                          <p:spTgt spid="824323"/>
                                        </p:tgtEl>
                                        <p:attrNameLst>
                                          <p:attrName>style.visibility</p:attrName>
                                        </p:attrNameLst>
                                      </p:cBhvr>
                                      <p:to>
                                        <p:strVal val="visible"/>
                                      </p:to>
                                    </p:set>
                                    <p:animEffect transition="in" filter="wipe(left)">
                                      <p:cBhvr>
                                        <p:cTn id="24" dur="500"/>
                                        <p:tgtEl>
                                          <p:spTgt spid="824323"/>
                                        </p:tgtEl>
                                      </p:cBhvr>
                                    </p:animEffect>
                                  </p:childTnLst>
                                </p:cTn>
                              </p:par>
                            </p:childTnLst>
                          </p:cTn>
                        </p:par>
                        <p:par>
                          <p:cTn id="25" fill="hold" nodeType="afterGroup">
                            <p:stCondLst>
                              <p:cond delay="5000"/>
                            </p:stCondLst>
                            <p:childTnLst>
                              <p:par>
                                <p:cTn id="26" presetID="17" presetClass="entr" presetSubtype="8" fill="hold" grpId="0" nodeType="afterEffect">
                                  <p:stCondLst>
                                    <p:cond delay="1000"/>
                                  </p:stCondLst>
                                  <p:childTnLst>
                                    <p:set>
                                      <p:cBhvr>
                                        <p:cTn id="27" dur="1" fill="hold">
                                          <p:stCondLst>
                                            <p:cond delay="0"/>
                                          </p:stCondLst>
                                        </p:cTn>
                                        <p:tgtEl>
                                          <p:spTgt spid="824328"/>
                                        </p:tgtEl>
                                        <p:attrNameLst>
                                          <p:attrName>style.visibility</p:attrName>
                                        </p:attrNameLst>
                                      </p:cBhvr>
                                      <p:to>
                                        <p:strVal val="visible"/>
                                      </p:to>
                                    </p:set>
                                    <p:anim calcmode="lin" valueType="num">
                                      <p:cBhvr>
                                        <p:cTn id="28" dur="500" fill="hold"/>
                                        <p:tgtEl>
                                          <p:spTgt spid="824328"/>
                                        </p:tgtEl>
                                        <p:attrNameLst>
                                          <p:attrName>ppt_x</p:attrName>
                                        </p:attrNameLst>
                                      </p:cBhvr>
                                      <p:tavLst>
                                        <p:tav tm="0">
                                          <p:val>
                                            <p:strVal val="#ppt_x-#ppt_w/2"/>
                                          </p:val>
                                        </p:tav>
                                        <p:tav tm="100000">
                                          <p:val>
                                            <p:strVal val="#ppt_x"/>
                                          </p:val>
                                        </p:tav>
                                      </p:tavLst>
                                    </p:anim>
                                    <p:anim calcmode="lin" valueType="num">
                                      <p:cBhvr>
                                        <p:cTn id="29" dur="500" fill="hold"/>
                                        <p:tgtEl>
                                          <p:spTgt spid="824328"/>
                                        </p:tgtEl>
                                        <p:attrNameLst>
                                          <p:attrName>ppt_y</p:attrName>
                                        </p:attrNameLst>
                                      </p:cBhvr>
                                      <p:tavLst>
                                        <p:tav tm="0">
                                          <p:val>
                                            <p:strVal val="#ppt_y"/>
                                          </p:val>
                                        </p:tav>
                                        <p:tav tm="100000">
                                          <p:val>
                                            <p:strVal val="#ppt_y"/>
                                          </p:val>
                                        </p:tav>
                                      </p:tavLst>
                                    </p:anim>
                                    <p:anim calcmode="lin" valueType="num">
                                      <p:cBhvr>
                                        <p:cTn id="30" dur="500" fill="hold"/>
                                        <p:tgtEl>
                                          <p:spTgt spid="824328"/>
                                        </p:tgtEl>
                                        <p:attrNameLst>
                                          <p:attrName>ppt_w</p:attrName>
                                        </p:attrNameLst>
                                      </p:cBhvr>
                                      <p:tavLst>
                                        <p:tav tm="0">
                                          <p:val>
                                            <p:fltVal val="0"/>
                                          </p:val>
                                        </p:tav>
                                        <p:tav tm="100000">
                                          <p:val>
                                            <p:strVal val="#ppt_w"/>
                                          </p:val>
                                        </p:tav>
                                      </p:tavLst>
                                    </p:anim>
                                    <p:anim calcmode="lin" valueType="num">
                                      <p:cBhvr>
                                        <p:cTn id="31" dur="500" fill="hold"/>
                                        <p:tgtEl>
                                          <p:spTgt spid="824328"/>
                                        </p:tgtEl>
                                        <p:attrNameLst>
                                          <p:attrName>ppt_h</p:attrName>
                                        </p:attrNameLst>
                                      </p:cBhvr>
                                      <p:tavLst>
                                        <p:tav tm="0">
                                          <p:val>
                                            <p:strVal val="#ppt_h"/>
                                          </p:val>
                                        </p:tav>
                                        <p:tav tm="100000">
                                          <p:val>
                                            <p:strVal val="#ppt_h"/>
                                          </p:val>
                                        </p:tav>
                                      </p:tavLst>
                                    </p:anim>
                                  </p:childTnLst>
                                </p:cTn>
                              </p:par>
                            </p:childTnLst>
                          </p:cTn>
                        </p:par>
                        <p:par>
                          <p:cTn id="32" fill="hold" nodeType="afterGroup">
                            <p:stCondLst>
                              <p:cond delay="6500"/>
                            </p:stCondLst>
                            <p:childTnLst>
                              <p:par>
                                <p:cTn id="33" presetID="17" presetClass="entr" presetSubtype="10" fill="hold" grpId="0" nodeType="afterEffect">
                                  <p:stCondLst>
                                    <p:cond delay="1000"/>
                                  </p:stCondLst>
                                  <p:childTnLst>
                                    <p:set>
                                      <p:cBhvr>
                                        <p:cTn id="34" dur="1" fill="hold">
                                          <p:stCondLst>
                                            <p:cond delay="0"/>
                                          </p:stCondLst>
                                        </p:cTn>
                                        <p:tgtEl>
                                          <p:spTgt spid="824327"/>
                                        </p:tgtEl>
                                        <p:attrNameLst>
                                          <p:attrName>style.visibility</p:attrName>
                                        </p:attrNameLst>
                                      </p:cBhvr>
                                      <p:to>
                                        <p:strVal val="visible"/>
                                      </p:to>
                                    </p:set>
                                    <p:anim calcmode="lin" valueType="num">
                                      <p:cBhvr>
                                        <p:cTn id="35" dur="500" fill="hold"/>
                                        <p:tgtEl>
                                          <p:spTgt spid="824327"/>
                                        </p:tgtEl>
                                        <p:attrNameLst>
                                          <p:attrName>ppt_w</p:attrName>
                                        </p:attrNameLst>
                                      </p:cBhvr>
                                      <p:tavLst>
                                        <p:tav tm="0">
                                          <p:val>
                                            <p:fltVal val="0"/>
                                          </p:val>
                                        </p:tav>
                                        <p:tav tm="100000">
                                          <p:val>
                                            <p:strVal val="#ppt_w"/>
                                          </p:val>
                                        </p:tav>
                                      </p:tavLst>
                                    </p:anim>
                                    <p:anim calcmode="lin" valueType="num">
                                      <p:cBhvr>
                                        <p:cTn id="36" dur="500" fill="hold"/>
                                        <p:tgtEl>
                                          <p:spTgt spid="824327"/>
                                        </p:tgtEl>
                                        <p:attrNameLst>
                                          <p:attrName>ppt_h</p:attrName>
                                        </p:attrNameLst>
                                      </p:cBhvr>
                                      <p:tavLst>
                                        <p:tav tm="0">
                                          <p:val>
                                            <p:strVal val="#ppt_h"/>
                                          </p:val>
                                        </p:tav>
                                        <p:tav tm="100000">
                                          <p:val>
                                            <p:strVal val="#ppt_h"/>
                                          </p:val>
                                        </p:tav>
                                      </p:tavLst>
                                    </p:anim>
                                  </p:childTnLst>
                                </p:cTn>
                              </p:par>
                            </p:childTnLst>
                          </p:cTn>
                        </p:par>
                        <p:par>
                          <p:cTn id="37" fill="hold" nodeType="afterGroup">
                            <p:stCondLst>
                              <p:cond delay="8000"/>
                            </p:stCondLst>
                            <p:childTnLst>
                              <p:par>
                                <p:cTn id="38" presetID="22" presetClass="entr" presetSubtype="8" fill="hold"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wipe(left)">
                                      <p:cBhvr>
                                        <p:cTn id="40" dur="500"/>
                                        <p:tgtEl>
                                          <p:spTgt spid="2"/>
                                        </p:tgtEl>
                                      </p:cBhvr>
                                    </p:animEffect>
                                  </p:childTnLst>
                                </p:cTn>
                              </p:par>
                            </p:childTnLst>
                          </p:cTn>
                        </p:par>
                        <p:par>
                          <p:cTn id="41" fill="hold" nodeType="afterGroup">
                            <p:stCondLst>
                              <p:cond delay="8500"/>
                            </p:stCondLst>
                            <p:childTnLst>
                              <p:par>
                                <p:cTn id="42" presetID="2" presetClass="entr" presetSubtype="1" fill="hold" nodeType="afterEffect">
                                  <p:stCondLst>
                                    <p:cond delay="0"/>
                                  </p:stCondLst>
                                  <p:childTnLst>
                                    <p:set>
                                      <p:cBhvr>
                                        <p:cTn id="43" dur="1" fill="hold">
                                          <p:stCondLst>
                                            <p:cond delay="0"/>
                                          </p:stCondLst>
                                        </p:cTn>
                                        <p:tgtEl>
                                          <p:spTgt spid="824324"/>
                                        </p:tgtEl>
                                        <p:attrNameLst>
                                          <p:attrName>style.visibility</p:attrName>
                                        </p:attrNameLst>
                                      </p:cBhvr>
                                      <p:to>
                                        <p:strVal val="visible"/>
                                      </p:to>
                                    </p:set>
                                    <p:anim calcmode="lin" valueType="num">
                                      <p:cBhvr additive="base">
                                        <p:cTn id="44" dur="500" fill="hold"/>
                                        <p:tgtEl>
                                          <p:spTgt spid="824324"/>
                                        </p:tgtEl>
                                        <p:attrNameLst>
                                          <p:attrName>ppt_x</p:attrName>
                                        </p:attrNameLst>
                                      </p:cBhvr>
                                      <p:tavLst>
                                        <p:tav tm="0">
                                          <p:val>
                                            <p:strVal val="#ppt_x"/>
                                          </p:val>
                                        </p:tav>
                                        <p:tav tm="100000">
                                          <p:val>
                                            <p:strVal val="#ppt_x"/>
                                          </p:val>
                                        </p:tav>
                                      </p:tavLst>
                                    </p:anim>
                                    <p:anim calcmode="lin" valueType="num">
                                      <p:cBhvr additive="base">
                                        <p:cTn id="45" dur="500" fill="hold"/>
                                        <p:tgtEl>
                                          <p:spTgt spid="824324"/>
                                        </p:tgtEl>
                                        <p:attrNameLst>
                                          <p:attrName>ppt_y</p:attrName>
                                        </p:attrNameLst>
                                      </p:cBhvr>
                                      <p:tavLst>
                                        <p:tav tm="0">
                                          <p:val>
                                            <p:strVal val="0-#ppt_h/2"/>
                                          </p:val>
                                        </p:tav>
                                        <p:tav tm="100000">
                                          <p:val>
                                            <p:strVal val="#ppt_y"/>
                                          </p:val>
                                        </p:tav>
                                      </p:tavLst>
                                    </p:anim>
                                  </p:childTnLst>
                                </p:cTn>
                              </p:par>
                            </p:childTnLst>
                          </p:cTn>
                        </p:par>
                        <p:par>
                          <p:cTn id="46" fill="hold" nodeType="afterGroup">
                            <p:stCondLst>
                              <p:cond delay="9000"/>
                            </p:stCondLst>
                            <p:childTnLst>
                              <p:par>
                                <p:cTn id="47" presetID="2" presetClass="entr" presetSubtype="1" fill="hold" grpId="0" nodeType="afterEffect">
                                  <p:stCondLst>
                                    <p:cond delay="0"/>
                                  </p:stCondLst>
                                  <p:childTnLst>
                                    <p:set>
                                      <p:cBhvr>
                                        <p:cTn id="48" dur="1" fill="hold">
                                          <p:stCondLst>
                                            <p:cond delay="0"/>
                                          </p:stCondLst>
                                        </p:cTn>
                                        <p:tgtEl>
                                          <p:spTgt spid="824326"/>
                                        </p:tgtEl>
                                        <p:attrNameLst>
                                          <p:attrName>style.visibility</p:attrName>
                                        </p:attrNameLst>
                                      </p:cBhvr>
                                      <p:to>
                                        <p:strVal val="visible"/>
                                      </p:to>
                                    </p:set>
                                    <p:anim calcmode="lin" valueType="num">
                                      <p:cBhvr additive="base">
                                        <p:cTn id="49" dur="500" fill="hold"/>
                                        <p:tgtEl>
                                          <p:spTgt spid="824326"/>
                                        </p:tgtEl>
                                        <p:attrNameLst>
                                          <p:attrName>ppt_x</p:attrName>
                                        </p:attrNameLst>
                                      </p:cBhvr>
                                      <p:tavLst>
                                        <p:tav tm="0">
                                          <p:val>
                                            <p:strVal val="#ppt_x"/>
                                          </p:val>
                                        </p:tav>
                                        <p:tav tm="100000">
                                          <p:val>
                                            <p:strVal val="#ppt_x"/>
                                          </p:val>
                                        </p:tav>
                                      </p:tavLst>
                                    </p:anim>
                                    <p:anim calcmode="lin" valueType="num">
                                      <p:cBhvr additive="base">
                                        <p:cTn id="50" dur="500" fill="hold"/>
                                        <p:tgtEl>
                                          <p:spTgt spid="824326"/>
                                        </p:tgtEl>
                                        <p:attrNameLst>
                                          <p:attrName>ppt_y</p:attrName>
                                        </p:attrNameLst>
                                      </p:cBhvr>
                                      <p:tavLst>
                                        <p:tav tm="0">
                                          <p:val>
                                            <p:strVal val="0-#ppt_h/2"/>
                                          </p:val>
                                        </p:tav>
                                        <p:tav tm="100000">
                                          <p:val>
                                            <p:strVal val="#ppt_y"/>
                                          </p:val>
                                        </p:tav>
                                      </p:tavLst>
                                    </p:anim>
                                  </p:childTnLst>
                                </p:cTn>
                              </p:par>
                              <p:par>
                                <p:cTn id="51" presetID="7" presetClass="entr" presetSubtype="1" fill="hold" grpId="0" nodeType="withEffect">
                                  <p:stCondLst>
                                    <p:cond delay="1000"/>
                                  </p:stCondLst>
                                  <p:childTnLst>
                                    <p:set>
                                      <p:cBhvr>
                                        <p:cTn id="52" dur="1" fill="hold">
                                          <p:stCondLst>
                                            <p:cond delay="0"/>
                                          </p:stCondLst>
                                        </p:cTn>
                                        <p:tgtEl>
                                          <p:spTgt spid="824333"/>
                                        </p:tgtEl>
                                        <p:attrNameLst>
                                          <p:attrName>style.visibility</p:attrName>
                                        </p:attrNameLst>
                                      </p:cBhvr>
                                      <p:to>
                                        <p:strVal val="visible"/>
                                      </p:to>
                                    </p:set>
                                    <p:anim calcmode="lin" valueType="num">
                                      <p:cBhvr additive="base">
                                        <p:cTn id="53" dur="5000" fill="hold"/>
                                        <p:tgtEl>
                                          <p:spTgt spid="824333"/>
                                        </p:tgtEl>
                                        <p:attrNameLst>
                                          <p:attrName>ppt_x</p:attrName>
                                        </p:attrNameLst>
                                      </p:cBhvr>
                                      <p:tavLst>
                                        <p:tav tm="0">
                                          <p:val>
                                            <p:strVal val="#ppt_x"/>
                                          </p:val>
                                        </p:tav>
                                        <p:tav tm="100000">
                                          <p:val>
                                            <p:strVal val="#ppt_x"/>
                                          </p:val>
                                        </p:tav>
                                      </p:tavLst>
                                    </p:anim>
                                    <p:anim calcmode="lin" valueType="num">
                                      <p:cBhvr additive="base">
                                        <p:cTn id="54" dur="5000" fill="hold"/>
                                        <p:tgtEl>
                                          <p:spTgt spid="824333"/>
                                        </p:tgtEl>
                                        <p:attrNameLst>
                                          <p:attrName>ppt_y</p:attrName>
                                        </p:attrNameLst>
                                      </p:cBhvr>
                                      <p:tavLst>
                                        <p:tav tm="0">
                                          <p:val>
                                            <p:strVal val="0-#ppt_h/2"/>
                                          </p:val>
                                        </p:tav>
                                        <p:tav tm="100000">
                                          <p:val>
                                            <p:strVal val="#ppt_y"/>
                                          </p:val>
                                        </p:tav>
                                      </p:tavLst>
                                    </p:anim>
                                  </p:childTnLst>
                                </p:cTn>
                              </p:par>
                            </p:childTnLst>
                          </p:cTn>
                        </p:par>
                        <p:par>
                          <p:cTn id="55" fill="hold" nodeType="afterGroup">
                            <p:stCondLst>
                              <p:cond delay="15000"/>
                            </p:stCondLst>
                            <p:childTnLst>
                              <p:par>
                                <p:cTn id="56" presetID="2" presetClass="entr" presetSubtype="4" fill="hold" grpId="0" nodeType="afterEffect">
                                  <p:stCondLst>
                                    <p:cond delay="2000"/>
                                  </p:stCondLst>
                                  <p:childTnLst>
                                    <p:set>
                                      <p:cBhvr>
                                        <p:cTn id="57" dur="1" fill="hold">
                                          <p:stCondLst>
                                            <p:cond delay="0"/>
                                          </p:stCondLst>
                                        </p:cTn>
                                        <p:tgtEl>
                                          <p:spTgt spid="824336"/>
                                        </p:tgtEl>
                                        <p:attrNameLst>
                                          <p:attrName>style.visibility</p:attrName>
                                        </p:attrNameLst>
                                      </p:cBhvr>
                                      <p:to>
                                        <p:strVal val="visible"/>
                                      </p:to>
                                    </p:set>
                                    <p:anim calcmode="lin" valueType="num">
                                      <p:cBhvr additive="base">
                                        <p:cTn id="58" dur="500" fill="hold"/>
                                        <p:tgtEl>
                                          <p:spTgt spid="824336"/>
                                        </p:tgtEl>
                                        <p:attrNameLst>
                                          <p:attrName>ppt_x</p:attrName>
                                        </p:attrNameLst>
                                      </p:cBhvr>
                                      <p:tavLst>
                                        <p:tav tm="0">
                                          <p:val>
                                            <p:strVal val="#ppt_x"/>
                                          </p:val>
                                        </p:tav>
                                        <p:tav tm="100000">
                                          <p:val>
                                            <p:strVal val="#ppt_x"/>
                                          </p:val>
                                        </p:tav>
                                      </p:tavLst>
                                    </p:anim>
                                    <p:anim calcmode="lin" valueType="num">
                                      <p:cBhvr additive="base">
                                        <p:cTn id="59" dur="500" fill="hold"/>
                                        <p:tgtEl>
                                          <p:spTgt spid="824336"/>
                                        </p:tgtEl>
                                        <p:attrNameLst>
                                          <p:attrName>ppt_y</p:attrName>
                                        </p:attrNameLst>
                                      </p:cBhvr>
                                      <p:tavLst>
                                        <p:tav tm="0">
                                          <p:val>
                                            <p:strVal val="1+#ppt_h/2"/>
                                          </p:val>
                                        </p:tav>
                                        <p:tav tm="100000">
                                          <p:val>
                                            <p:strVal val="#ppt_y"/>
                                          </p:val>
                                        </p:tav>
                                      </p:tavLst>
                                    </p:anim>
                                  </p:childTnLst>
                                </p:cTn>
                              </p:par>
                            </p:childTnLst>
                          </p:cTn>
                        </p:par>
                        <p:par>
                          <p:cTn id="60" fill="hold" nodeType="afterGroup">
                            <p:stCondLst>
                              <p:cond delay="17500"/>
                            </p:stCondLst>
                            <p:childTnLst>
                              <p:par>
                                <p:cTn id="61" presetID="17" presetClass="entr" presetSubtype="10" fill="hold" grpId="0" nodeType="afterEffect">
                                  <p:stCondLst>
                                    <p:cond delay="1000"/>
                                  </p:stCondLst>
                                  <p:childTnLst>
                                    <p:set>
                                      <p:cBhvr>
                                        <p:cTn id="62" dur="1" fill="hold">
                                          <p:stCondLst>
                                            <p:cond delay="0"/>
                                          </p:stCondLst>
                                        </p:cTn>
                                        <p:tgtEl>
                                          <p:spTgt spid="824330"/>
                                        </p:tgtEl>
                                        <p:attrNameLst>
                                          <p:attrName>style.visibility</p:attrName>
                                        </p:attrNameLst>
                                      </p:cBhvr>
                                      <p:to>
                                        <p:strVal val="visible"/>
                                      </p:to>
                                    </p:set>
                                    <p:anim calcmode="lin" valueType="num">
                                      <p:cBhvr>
                                        <p:cTn id="63" dur="500" fill="hold"/>
                                        <p:tgtEl>
                                          <p:spTgt spid="824330"/>
                                        </p:tgtEl>
                                        <p:attrNameLst>
                                          <p:attrName>ppt_w</p:attrName>
                                        </p:attrNameLst>
                                      </p:cBhvr>
                                      <p:tavLst>
                                        <p:tav tm="0">
                                          <p:val>
                                            <p:fltVal val="0"/>
                                          </p:val>
                                        </p:tav>
                                        <p:tav tm="100000">
                                          <p:val>
                                            <p:strVal val="#ppt_w"/>
                                          </p:val>
                                        </p:tav>
                                      </p:tavLst>
                                    </p:anim>
                                    <p:anim calcmode="lin" valueType="num">
                                      <p:cBhvr>
                                        <p:cTn id="64" dur="500" fill="hold"/>
                                        <p:tgtEl>
                                          <p:spTgt spid="824330"/>
                                        </p:tgtEl>
                                        <p:attrNameLst>
                                          <p:attrName>ppt_h</p:attrName>
                                        </p:attrNameLst>
                                      </p:cBhvr>
                                      <p:tavLst>
                                        <p:tav tm="0">
                                          <p:val>
                                            <p:strVal val="#ppt_h"/>
                                          </p:val>
                                        </p:tav>
                                        <p:tav tm="100000">
                                          <p:val>
                                            <p:strVal val="#ppt_h"/>
                                          </p:val>
                                        </p:tav>
                                      </p:tavLst>
                                    </p:anim>
                                  </p:childTnLst>
                                </p:cTn>
                              </p:par>
                            </p:childTnLst>
                          </p:cTn>
                        </p:par>
                        <p:par>
                          <p:cTn id="65" fill="hold" nodeType="afterGroup">
                            <p:stCondLst>
                              <p:cond delay="19000"/>
                            </p:stCondLst>
                            <p:childTnLst>
                              <p:par>
                                <p:cTn id="66" presetID="17" presetClass="entr" presetSubtype="10" fill="hold" grpId="0" nodeType="afterEffect">
                                  <p:stCondLst>
                                    <p:cond delay="1000"/>
                                  </p:stCondLst>
                                  <p:childTnLst>
                                    <p:set>
                                      <p:cBhvr>
                                        <p:cTn id="67" dur="1" fill="hold">
                                          <p:stCondLst>
                                            <p:cond delay="0"/>
                                          </p:stCondLst>
                                        </p:cTn>
                                        <p:tgtEl>
                                          <p:spTgt spid="824329"/>
                                        </p:tgtEl>
                                        <p:attrNameLst>
                                          <p:attrName>style.visibility</p:attrName>
                                        </p:attrNameLst>
                                      </p:cBhvr>
                                      <p:to>
                                        <p:strVal val="visible"/>
                                      </p:to>
                                    </p:set>
                                    <p:anim calcmode="lin" valueType="num">
                                      <p:cBhvr>
                                        <p:cTn id="68" dur="500" fill="hold"/>
                                        <p:tgtEl>
                                          <p:spTgt spid="824329"/>
                                        </p:tgtEl>
                                        <p:attrNameLst>
                                          <p:attrName>ppt_w</p:attrName>
                                        </p:attrNameLst>
                                      </p:cBhvr>
                                      <p:tavLst>
                                        <p:tav tm="0">
                                          <p:val>
                                            <p:fltVal val="0"/>
                                          </p:val>
                                        </p:tav>
                                        <p:tav tm="100000">
                                          <p:val>
                                            <p:strVal val="#ppt_w"/>
                                          </p:val>
                                        </p:tav>
                                      </p:tavLst>
                                    </p:anim>
                                    <p:anim calcmode="lin" valueType="num">
                                      <p:cBhvr>
                                        <p:cTn id="69" dur="500" fill="hold"/>
                                        <p:tgtEl>
                                          <p:spTgt spid="824329"/>
                                        </p:tgtEl>
                                        <p:attrNameLst>
                                          <p:attrName>ppt_h</p:attrName>
                                        </p:attrNameLst>
                                      </p:cBhvr>
                                      <p:tavLst>
                                        <p:tav tm="0">
                                          <p:val>
                                            <p:strVal val="#ppt_h"/>
                                          </p:val>
                                        </p:tav>
                                        <p:tav tm="100000">
                                          <p:val>
                                            <p:strVal val="#ppt_h"/>
                                          </p:val>
                                        </p:tav>
                                      </p:tavLst>
                                    </p:anim>
                                  </p:childTnLst>
                                </p:cTn>
                              </p:par>
                            </p:childTnLst>
                          </p:cTn>
                        </p:par>
                        <p:par>
                          <p:cTn id="70" fill="hold" nodeType="afterGroup">
                            <p:stCondLst>
                              <p:cond delay="20500"/>
                            </p:stCondLst>
                            <p:childTnLst>
                              <p:par>
                                <p:cTn id="71" presetID="2" presetClass="entr" presetSubtype="4" fill="hold" grpId="0" nodeType="afterEffect">
                                  <p:stCondLst>
                                    <p:cond delay="1000"/>
                                  </p:stCondLst>
                                  <p:childTnLst>
                                    <p:set>
                                      <p:cBhvr>
                                        <p:cTn id="72" dur="1" fill="hold">
                                          <p:stCondLst>
                                            <p:cond delay="0"/>
                                          </p:stCondLst>
                                        </p:cTn>
                                        <p:tgtEl>
                                          <p:spTgt spid="824332"/>
                                        </p:tgtEl>
                                        <p:attrNameLst>
                                          <p:attrName>style.visibility</p:attrName>
                                        </p:attrNameLst>
                                      </p:cBhvr>
                                      <p:to>
                                        <p:strVal val="visible"/>
                                      </p:to>
                                    </p:set>
                                    <p:anim calcmode="lin" valueType="num">
                                      <p:cBhvr additive="base">
                                        <p:cTn id="73" dur="500" fill="hold"/>
                                        <p:tgtEl>
                                          <p:spTgt spid="824332"/>
                                        </p:tgtEl>
                                        <p:attrNameLst>
                                          <p:attrName>ppt_x</p:attrName>
                                        </p:attrNameLst>
                                      </p:cBhvr>
                                      <p:tavLst>
                                        <p:tav tm="0">
                                          <p:val>
                                            <p:strVal val="#ppt_x"/>
                                          </p:val>
                                        </p:tav>
                                        <p:tav tm="100000">
                                          <p:val>
                                            <p:strVal val="#ppt_x"/>
                                          </p:val>
                                        </p:tav>
                                      </p:tavLst>
                                    </p:anim>
                                    <p:anim calcmode="lin" valueType="num">
                                      <p:cBhvr additive="base">
                                        <p:cTn id="74" dur="500" fill="hold"/>
                                        <p:tgtEl>
                                          <p:spTgt spid="824332"/>
                                        </p:tgtEl>
                                        <p:attrNameLst>
                                          <p:attrName>ppt_y</p:attrName>
                                        </p:attrNameLst>
                                      </p:cBhvr>
                                      <p:tavLst>
                                        <p:tav tm="0">
                                          <p:val>
                                            <p:strVal val="1+#ppt_h/2"/>
                                          </p:val>
                                        </p:tav>
                                        <p:tav tm="100000">
                                          <p:val>
                                            <p:strVal val="#ppt_y"/>
                                          </p:val>
                                        </p:tav>
                                      </p:tavLst>
                                    </p:anim>
                                  </p:childTnLst>
                                </p:cTn>
                              </p:par>
                            </p:childTnLst>
                          </p:cTn>
                        </p:par>
                        <p:par>
                          <p:cTn id="75" fill="hold" nodeType="afterGroup">
                            <p:stCondLst>
                              <p:cond delay="22000"/>
                            </p:stCondLst>
                            <p:childTnLst>
                              <p:par>
                                <p:cTn id="76" presetID="2" presetClass="entr" presetSubtype="2" fill="hold" grpId="0" nodeType="afterEffect">
                                  <p:stCondLst>
                                    <p:cond delay="1000"/>
                                  </p:stCondLst>
                                  <p:childTnLst>
                                    <p:set>
                                      <p:cBhvr>
                                        <p:cTn id="77" dur="1" fill="hold">
                                          <p:stCondLst>
                                            <p:cond delay="0"/>
                                          </p:stCondLst>
                                        </p:cTn>
                                        <p:tgtEl>
                                          <p:spTgt spid="824331"/>
                                        </p:tgtEl>
                                        <p:attrNameLst>
                                          <p:attrName>style.visibility</p:attrName>
                                        </p:attrNameLst>
                                      </p:cBhvr>
                                      <p:to>
                                        <p:strVal val="visible"/>
                                      </p:to>
                                    </p:set>
                                    <p:anim calcmode="lin" valueType="num">
                                      <p:cBhvr additive="base">
                                        <p:cTn id="78" dur="500" fill="hold"/>
                                        <p:tgtEl>
                                          <p:spTgt spid="824331"/>
                                        </p:tgtEl>
                                        <p:attrNameLst>
                                          <p:attrName>ppt_x</p:attrName>
                                        </p:attrNameLst>
                                      </p:cBhvr>
                                      <p:tavLst>
                                        <p:tav tm="0">
                                          <p:val>
                                            <p:strVal val="1+#ppt_w/2"/>
                                          </p:val>
                                        </p:tav>
                                        <p:tav tm="100000">
                                          <p:val>
                                            <p:strVal val="#ppt_x"/>
                                          </p:val>
                                        </p:tav>
                                      </p:tavLst>
                                    </p:anim>
                                    <p:anim calcmode="lin" valueType="num">
                                      <p:cBhvr additive="base">
                                        <p:cTn id="79" dur="500" fill="hold"/>
                                        <p:tgtEl>
                                          <p:spTgt spid="824331"/>
                                        </p:tgtEl>
                                        <p:attrNameLst>
                                          <p:attrName>ppt_y</p:attrName>
                                        </p:attrNameLst>
                                      </p:cBhvr>
                                      <p:tavLst>
                                        <p:tav tm="0">
                                          <p:val>
                                            <p:strVal val="#ppt_y"/>
                                          </p:val>
                                        </p:tav>
                                        <p:tav tm="100000">
                                          <p:val>
                                            <p:strVal val="#ppt_y"/>
                                          </p:val>
                                        </p:tav>
                                      </p:tavLst>
                                    </p:anim>
                                  </p:childTnLst>
                                </p:cTn>
                              </p:par>
                            </p:childTnLst>
                          </p:cTn>
                        </p:par>
                        <p:par>
                          <p:cTn id="80" fill="hold" nodeType="afterGroup">
                            <p:stCondLst>
                              <p:cond delay="23500"/>
                            </p:stCondLst>
                            <p:childTnLst>
                              <p:par>
                                <p:cTn id="81" presetID="17" presetClass="entr" presetSubtype="8" fill="hold" grpId="0" nodeType="afterEffect">
                                  <p:stCondLst>
                                    <p:cond delay="0"/>
                                  </p:stCondLst>
                                  <p:childTnLst>
                                    <p:set>
                                      <p:cBhvr>
                                        <p:cTn id="82" dur="1" fill="hold">
                                          <p:stCondLst>
                                            <p:cond delay="0"/>
                                          </p:stCondLst>
                                        </p:cTn>
                                        <p:tgtEl>
                                          <p:spTgt spid="824343"/>
                                        </p:tgtEl>
                                        <p:attrNameLst>
                                          <p:attrName>style.visibility</p:attrName>
                                        </p:attrNameLst>
                                      </p:cBhvr>
                                      <p:to>
                                        <p:strVal val="visible"/>
                                      </p:to>
                                    </p:set>
                                    <p:anim calcmode="lin" valueType="num">
                                      <p:cBhvr>
                                        <p:cTn id="83" dur="500" fill="hold"/>
                                        <p:tgtEl>
                                          <p:spTgt spid="824343"/>
                                        </p:tgtEl>
                                        <p:attrNameLst>
                                          <p:attrName>ppt_x</p:attrName>
                                        </p:attrNameLst>
                                      </p:cBhvr>
                                      <p:tavLst>
                                        <p:tav tm="0">
                                          <p:val>
                                            <p:strVal val="#ppt_x-#ppt_w/2"/>
                                          </p:val>
                                        </p:tav>
                                        <p:tav tm="100000">
                                          <p:val>
                                            <p:strVal val="#ppt_x"/>
                                          </p:val>
                                        </p:tav>
                                      </p:tavLst>
                                    </p:anim>
                                    <p:anim calcmode="lin" valueType="num">
                                      <p:cBhvr>
                                        <p:cTn id="84" dur="500" fill="hold"/>
                                        <p:tgtEl>
                                          <p:spTgt spid="824343"/>
                                        </p:tgtEl>
                                        <p:attrNameLst>
                                          <p:attrName>ppt_y</p:attrName>
                                        </p:attrNameLst>
                                      </p:cBhvr>
                                      <p:tavLst>
                                        <p:tav tm="0">
                                          <p:val>
                                            <p:strVal val="#ppt_y"/>
                                          </p:val>
                                        </p:tav>
                                        <p:tav tm="100000">
                                          <p:val>
                                            <p:strVal val="#ppt_y"/>
                                          </p:val>
                                        </p:tav>
                                      </p:tavLst>
                                    </p:anim>
                                    <p:anim calcmode="lin" valueType="num">
                                      <p:cBhvr>
                                        <p:cTn id="85" dur="500" fill="hold"/>
                                        <p:tgtEl>
                                          <p:spTgt spid="824343"/>
                                        </p:tgtEl>
                                        <p:attrNameLst>
                                          <p:attrName>ppt_w</p:attrName>
                                        </p:attrNameLst>
                                      </p:cBhvr>
                                      <p:tavLst>
                                        <p:tav tm="0">
                                          <p:val>
                                            <p:fltVal val="0"/>
                                          </p:val>
                                        </p:tav>
                                        <p:tav tm="100000">
                                          <p:val>
                                            <p:strVal val="#ppt_w"/>
                                          </p:val>
                                        </p:tav>
                                      </p:tavLst>
                                    </p:anim>
                                    <p:anim calcmode="lin" valueType="num">
                                      <p:cBhvr>
                                        <p:cTn id="86" dur="500" fill="hold"/>
                                        <p:tgtEl>
                                          <p:spTgt spid="824343"/>
                                        </p:tgtEl>
                                        <p:attrNameLst>
                                          <p:attrName>ppt_h</p:attrName>
                                        </p:attrNameLst>
                                      </p:cBhvr>
                                      <p:tavLst>
                                        <p:tav tm="0">
                                          <p:val>
                                            <p:strVal val="#ppt_h"/>
                                          </p:val>
                                        </p:tav>
                                        <p:tav tm="100000">
                                          <p:val>
                                            <p:strVal val="#ppt_h"/>
                                          </p:val>
                                        </p:tav>
                                      </p:tavLst>
                                    </p:anim>
                                  </p:childTnLst>
                                </p:cTn>
                              </p:par>
                            </p:childTnLst>
                          </p:cTn>
                        </p:par>
                        <p:par>
                          <p:cTn id="87" fill="hold" nodeType="afterGroup">
                            <p:stCondLst>
                              <p:cond delay="24000"/>
                            </p:stCondLst>
                            <p:childTnLst>
                              <p:par>
                                <p:cTn id="88" presetID="17" presetClass="entr" presetSubtype="8" fill="hold" grpId="0" nodeType="afterEffect">
                                  <p:stCondLst>
                                    <p:cond delay="1000"/>
                                  </p:stCondLst>
                                  <p:childTnLst>
                                    <p:set>
                                      <p:cBhvr>
                                        <p:cTn id="89" dur="1" fill="hold">
                                          <p:stCondLst>
                                            <p:cond delay="0"/>
                                          </p:stCondLst>
                                        </p:cTn>
                                        <p:tgtEl>
                                          <p:spTgt spid="824344"/>
                                        </p:tgtEl>
                                        <p:attrNameLst>
                                          <p:attrName>style.visibility</p:attrName>
                                        </p:attrNameLst>
                                      </p:cBhvr>
                                      <p:to>
                                        <p:strVal val="visible"/>
                                      </p:to>
                                    </p:set>
                                    <p:anim calcmode="lin" valueType="num">
                                      <p:cBhvr>
                                        <p:cTn id="90" dur="500" fill="hold"/>
                                        <p:tgtEl>
                                          <p:spTgt spid="824344"/>
                                        </p:tgtEl>
                                        <p:attrNameLst>
                                          <p:attrName>ppt_x</p:attrName>
                                        </p:attrNameLst>
                                      </p:cBhvr>
                                      <p:tavLst>
                                        <p:tav tm="0">
                                          <p:val>
                                            <p:strVal val="#ppt_x-#ppt_w/2"/>
                                          </p:val>
                                        </p:tav>
                                        <p:tav tm="100000">
                                          <p:val>
                                            <p:strVal val="#ppt_x"/>
                                          </p:val>
                                        </p:tav>
                                      </p:tavLst>
                                    </p:anim>
                                    <p:anim calcmode="lin" valueType="num">
                                      <p:cBhvr>
                                        <p:cTn id="91" dur="500" fill="hold"/>
                                        <p:tgtEl>
                                          <p:spTgt spid="824344"/>
                                        </p:tgtEl>
                                        <p:attrNameLst>
                                          <p:attrName>ppt_y</p:attrName>
                                        </p:attrNameLst>
                                      </p:cBhvr>
                                      <p:tavLst>
                                        <p:tav tm="0">
                                          <p:val>
                                            <p:strVal val="#ppt_y"/>
                                          </p:val>
                                        </p:tav>
                                        <p:tav tm="100000">
                                          <p:val>
                                            <p:strVal val="#ppt_y"/>
                                          </p:val>
                                        </p:tav>
                                      </p:tavLst>
                                    </p:anim>
                                    <p:anim calcmode="lin" valueType="num">
                                      <p:cBhvr>
                                        <p:cTn id="92" dur="500" fill="hold"/>
                                        <p:tgtEl>
                                          <p:spTgt spid="824344"/>
                                        </p:tgtEl>
                                        <p:attrNameLst>
                                          <p:attrName>ppt_w</p:attrName>
                                        </p:attrNameLst>
                                      </p:cBhvr>
                                      <p:tavLst>
                                        <p:tav tm="0">
                                          <p:val>
                                            <p:fltVal val="0"/>
                                          </p:val>
                                        </p:tav>
                                        <p:tav tm="100000">
                                          <p:val>
                                            <p:strVal val="#ppt_w"/>
                                          </p:val>
                                        </p:tav>
                                      </p:tavLst>
                                    </p:anim>
                                    <p:anim calcmode="lin" valueType="num">
                                      <p:cBhvr>
                                        <p:cTn id="93" dur="500" fill="hold"/>
                                        <p:tgtEl>
                                          <p:spTgt spid="824344"/>
                                        </p:tgtEl>
                                        <p:attrNameLst>
                                          <p:attrName>ppt_h</p:attrName>
                                        </p:attrNameLst>
                                      </p:cBhvr>
                                      <p:tavLst>
                                        <p:tav tm="0">
                                          <p:val>
                                            <p:strVal val="#ppt_h"/>
                                          </p:val>
                                        </p:tav>
                                        <p:tav tm="100000">
                                          <p:val>
                                            <p:strVal val="#ppt_h"/>
                                          </p:val>
                                        </p:tav>
                                      </p:tavLst>
                                    </p:anim>
                                  </p:childTnLst>
                                </p:cTn>
                              </p:par>
                            </p:childTnLst>
                          </p:cTn>
                        </p:par>
                        <p:par>
                          <p:cTn id="94" fill="hold" nodeType="afterGroup">
                            <p:stCondLst>
                              <p:cond delay="25500"/>
                            </p:stCondLst>
                            <p:childTnLst>
                              <p:par>
                                <p:cTn id="95" presetID="17" presetClass="entr" presetSubtype="8" fill="hold" grpId="0" nodeType="afterEffect">
                                  <p:stCondLst>
                                    <p:cond delay="1000"/>
                                  </p:stCondLst>
                                  <p:childTnLst>
                                    <p:set>
                                      <p:cBhvr>
                                        <p:cTn id="96" dur="1" fill="hold">
                                          <p:stCondLst>
                                            <p:cond delay="0"/>
                                          </p:stCondLst>
                                        </p:cTn>
                                        <p:tgtEl>
                                          <p:spTgt spid="824345"/>
                                        </p:tgtEl>
                                        <p:attrNameLst>
                                          <p:attrName>style.visibility</p:attrName>
                                        </p:attrNameLst>
                                      </p:cBhvr>
                                      <p:to>
                                        <p:strVal val="visible"/>
                                      </p:to>
                                    </p:set>
                                    <p:anim calcmode="lin" valueType="num">
                                      <p:cBhvr>
                                        <p:cTn id="97" dur="500" fill="hold"/>
                                        <p:tgtEl>
                                          <p:spTgt spid="824345"/>
                                        </p:tgtEl>
                                        <p:attrNameLst>
                                          <p:attrName>ppt_x</p:attrName>
                                        </p:attrNameLst>
                                      </p:cBhvr>
                                      <p:tavLst>
                                        <p:tav tm="0">
                                          <p:val>
                                            <p:strVal val="#ppt_x-#ppt_w/2"/>
                                          </p:val>
                                        </p:tav>
                                        <p:tav tm="100000">
                                          <p:val>
                                            <p:strVal val="#ppt_x"/>
                                          </p:val>
                                        </p:tav>
                                      </p:tavLst>
                                    </p:anim>
                                    <p:anim calcmode="lin" valueType="num">
                                      <p:cBhvr>
                                        <p:cTn id="98" dur="500" fill="hold"/>
                                        <p:tgtEl>
                                          <p:spTgt spid="824345"/>
                                        </p:tgtEl>
                                        <p:attrNameLst>
                                          <p:attrName>ppt_y</p:attrName>
                                        </p:attrNameLst>
                                      </p:cBhvr>
                                      <p:tavLst>
                                        <p:tav tm="0">
                                          <p:val>
                                            <p:strVal val="#ppt_y"/>
                                          </p:val>
                                        </p:tav>
                                        <p:tav tm="100000">
                                          <p:val>
                                            <p:strVal val="#ppt_y"/>
                                          </p:val>
                                        </p:tav>
                                      </p:tavLst>
                                    </p:anim>
                                    <p:anim calcmode="lin" valueType="num">
                                      <p:cBhvr>
                                        <p:cTn id="99" dur="500" fill="hold"/>
                                        <p:tgtEl>
                                          <p:spTgt spid="824345"/>
                                        </p:tgtEl>
                                        <p:attrNameLst>
                                          <p:attrName>ppt_w</p:attrName>
                                        </p:attrNameLst>
                                      </p:cBhvr>
                                      <p:tavLst>
                                        <p:tav tm="0">
                                          <p:val>
                                            <p:fltVal val="0"/>
                                          </p:val>
                                        </p:tav>
                                        <p:tav tm="100000">
                                          <p:val>
                                            <p:strVal val="#ppt_w"/>
                                          </p:val>
                                        </p:tav>
                                      </p:tavLst>
                                    </p:anim>
                                    <p:anim calcmode="lin" valueType="num">
                                      <p:cBhvr>
                                        <p:cTn id="100" dur="500" fill="hold"/>
                                        <p:tgtEl>
                                          <p:spTgt spid="824345"/>
                                        </p:tgtEl>
                                        <p:attrNameLst>
                                          <p:attrName>ppt_h</p:attrName>
                                        </p:attrNameLst>
                                      </p:cBhvr>
                                      <p:tavLst>
                                        <p:tav tm="0">
                                          <p:val>
                                            <p:strVal val="#ppt_h"/>
                                          </p:val>
                                        </p:tav>
                                        <p:tav tm="100000">
                                          <p:val>
                                            <p:strVal val="#ppt_h"/>
                                          </p:val>
                                        </p:tav>
                                      </p:tavLst>
                                    </p:anim>
                                  </p:childTnLst>
                                </p:cTn>
                              </p:par>
                            </p:childTnLst>
                          </p:cTn>
                        </p:par>
                        <p:par>
                          <p:cTn id="101" fill="hold" nodeType="afterGroup">
                            <p:stCondLst>
                              <p:cond delay="27000"/>
                            </p:stCondLst>
                            <p:childTnLst>
                              <p:par>
                                <p:cTn id="102" presetID="17" presetClass="entr" presetSubtype="8" fill="hold" grpId="0" nodeType="afterEffect">
                                  <p:stCondLst>
                                    <p:cond delay="1000"/>
                                  </p:stCondLst>
                                  <p:childTnLst>
                                    <p:set>
                                      <p:cBhvr>
                                        <p:cTn id="103" dur="1" fill="hold">
                                          <p:stCondLst>
                                            <p:cond delay="0"/>
                                          </p:stCondLst>
                                        </p:cTn>
                                        <p:tgtEl>
                                          <p:spTgt spid="824346"/>
                                        </p:tgtEl>
                                        <p:attrNameLst>
                                          <p:attrName>style.visibility</p:attrName>
                                        </p:attrNameLst>
                                      </p:cBhvr>
                                      <p:to>
                                        <p:strVal val="visible"/>
                                      </p:to>
                                    </p:set>
                                    <p:anim calcmode="lin" valueType="num">
                                      <p:cBhvr>
                                        <p:cTn id="104" dur="500" fill="hold"/>
                                        <p:tgtEl>
                                          <p:spTgt spid="824346"/>
                                        </p:tgtEl>
                                        <p:attrNameLst>
                                          <p:attrName>ppt_x</p:attrName>
                                        </p:attrNameLst>
                                      </p:cBhvr>
                                      <p:tavLst>
                                        <p:tav tm="0">
                                          <p:val>
                                            <p:strVal val="#ppt_x-#ppt_w/2"/>
                                          </p:val>
                                        </p:tav>
                                        <p:tav tm="100000">
                                          <p:val>
                                            <p:strVal val="#ppt_x"/>
                                          </p:val>
                                        </p:tav>
                                      </p:tavLst>
                                    </p:anim>
                                    <p:anim calcmode="lin" valueType="num">
                                      <p:cBhvr>
                                        <p:cTn id="105" dur="500" fill="hold"/>
                                        <p:tgtEl>
                                          <p:spTgt spid="824346"/>
                                        </p:tgtEl>
                                        <p:attrNameLst>
                                          <p:attrName>ppt_y</p:attrName>
                                        </p:attrNameLst>
                                      </p:cBhvr>
                                      <p:tavLst>
                                        <p:tav tm="0">
                                          <p:val>
                                            <p:strVal val="#ppt_y"/>
                                          </p:val>
                                        </p:tav>
                                        <p:tav tm="100000">
                                          <p:val>
                                            <p:strVal val="#ppt_y"/>
                                          </p:val>
                                        </p:tav>
                                      </p:tavLst>
                                    </p:anim>
                                    <p:anim calcmode="lin" valueType="num">
                                      <p:cBhvr>
                                        <p:cTn id="106" dur="500" fill="hold"/>
                                        <p:tgtEl>
                                          <p:spTgt spid="824346"/>
                                        </p:tgtEl>
                                        <p:attrNameLst>
                                          <p:attrName>ppt_w</p:attrName>
                                        </p:attrNameLst>
                                      </p:cBhvr>
                                      <p:tavLst>
                                        <p:tav tm="0">
                                          <p:val>
                                            <p:fltVal val="0"/>
                                          </p:val>
                                        </p:tav>
                                        <p:tav tm="100000">
                                          <p:val>
                                            <p:strVal val="#ppt_w"/>
                                          </p:val>
                                        </p:tav>
                                      </p:tavLst>
                                    </p:anim>
                                    <p:anim calcmode="lin" valueType="num">
                                      <p:cBhvr>
                                        <p:cTn id="107" dur="500" fill="hold"/>
                                        <p:tgtEl>
                                          <p:spTgt spid="82434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4325" grpId="0" autoUpdateAnimBg="0"/>
      <p:bldP spid="824326" grpId="0" autoUpdateAnimBg="0"/>
      <p:bldP spid="824327" grpId="0"/>
      <p:bldP spid="824328" grpId="0" autoUpdateAnimBg="0"/>
      <p:bldP spid="824329" grpId="0"/>
      <p:bldP spid="824330" grpId="0" autoUpdateAnimBg="0"/>
      <p:bldP spid="824331" grpId="0" autoUpdateAnimBg="0"/>
      <p:bldP spid="824332" grpId="0" autoUpdateAnimBg="0"/>
      <p:bldP spid="824333" grpId="0" autoUpdateAnimBg="0"/>
      <p:bldP spid="824336" grpId="0" autoUpdateAnimBg="0"/>
      <p:bldP spid="824340" grpId="0" autoUpdateAnimBg="0"/>
      <p:bldP spid="824343" grpId="0" autoUpdateAnimBg="0"/>
      <p:bldP spid="824344" grpId="0" autoUpdateAnimBg="0"/>
      <p:bldP spid="824345" grpId="0" autoUpdateAnimBg="0"/>
      <p:bldP spid="824346"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BBE0E3"/>
            </a:gs>
            <a:gs pos="100000">
              <a:srgbClr val="576869"/>
            </a:gs>
          </a:gsLst>
          <a:path path="shape">
            <a:fillToRect l="50000" t="50000" r="50000" b="50000"/>
          </a:path>
        </a:gradFill>
        <a:effectLst/>
      </p:bgPr>
    </p:bg>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8DEF80F1-A407-4F4F-8E1F-F3ACA7B7DA29}"/>
              </a:ext>
            </a:extLst>
          </p:cNvPr>
          <p:cNvSpPr>
            <a:spLocks noChangeArrowheads="1"/>
          </p:cNvSpPr>
          <p:nvPr/>
        </p:nvSpPr>
        <p:spPr bwMode="auto">
          <a:xfrm>
            <a:off x="0" y="0"/>
            <a:ext cx="9144000" cy="6858000"/>
          </a:xfrm>
          <a:prstGeom prst="rect">
            <a:avLst/>
          </a:prstGeom>
          <a:gradFill rotWithShape="0">
            <a:gsLst>
              <a:gs pos="0">
                <a:srgbClr val="660066"/>
              </a:gs>
              <a:gs pos="100000">
                <a:srgbClr val="660066">
                  <a:gamma/>
                  <a:shade val="46275"/>
                  <a:invGamma/>
                </a:srgbClr>
              </a:gs>
            </a:gsLst>
            <a:path path="shape">
              <a:fillToRect l="50000" t="50000" r="50000" b="50000"/>
            </a:path>
          </a:gradFill>
          <a:ln w="9525">
            <a:solidFill>
              <a:schemeClr val="tx1"/>
            </a:solidFill>
            <a:miter lim="800000"/>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28674" name="Line 2"/>
          <p:cNvSpPr>
            <a:spLocks noChangeShapeType="1"/>
          </p:cNvSpPr>
          <p:nvPr/>
        </p:nvSpPr>
        <p:spPr bwMode="auto">
          <a:xfrm>
            <a:off x="1447800" y="4114800"/>
            <a:ext cx="6705600" cy="1588"/>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5"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p:spPr>
        <p:txBody>
          <a:bodyP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76" name="Text Box 4"/>
          <p:cNvSpPr txBox="1">
            <a:spLocks noChangeArrowheads="1"/>
          </p:cNvSpPr>
          <p:nvPr/>
        </p:nvSpPr>
        <p:spPr bwMode="auto">
          <a:xfrm rot="-5400000">
            <a:off x="-681831" y="3745707"/>
            <a:ext cx="3133725"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36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8677" name="Text Box 5"/>
          <p:cNvSpPr txBox="1">
            <a:spLocks noChangeArrowheads="1"/>
          </p:cNvSpPr>
          <p:nvPr/>
        </p:nvSpPr>
        <p:spPr bwMode="auto">
          <a:xfrm rot="5400000" flipH="1">
            <a:off x="5851526" y="3898900"/>
            <a:ext cx="4951412"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36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8678" name="Text Box 6"/>
          <p:cNvSpPr txBox="1">
            <a:spLocks noChangeArrowheads="1"/>
          </p:cNvSpPr>
          <p:nvPr/>
        </p:nvSpPr>
        <p:spPr bwMode="auto">
          <a:xfrm>
            <a:off x="6019800" y="1295400"/>
            <a:ext cx="2057400" cy="1201738"/>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36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8679" name="Text Box 7"/>
          <p:cNvSpPr txBox="1">
            <a:spLocks noChangeArrowheads="1"/>
          </p:cNvSpPr>
          <p:nvPr/>
        </p:nvSpPr>
        <p:spPr bwMode="auto">
          <a:xfrm>
            <a:off x="1828800" y="2971800"/>
            <a:ext cx="3733800" cy="2065338"/>
          </a:xfrm>
          <a:prstGeom prst="rect">
            <a:avLst/>
          </a:prstGeom>
          <a:noFill/>
          <a:ln w="9525">
            <a:noFill/>
            <a:round/>
            <a:headEnd/>
            <a:tailEnd/>
          </a:ln>
        </p:spPr>
        <p:txBody>
          <a:bodyPr lIns="90000" tIns="46800" rIns="90000" bIns="46800">
            <a:spAutoFit/>
          </a:bodyPr>
          <a:lstStyle>
            <a:lvl1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cs typeface="ＭＳ Ｐゴシック" charset="0"/>
              </a:defRPr>
            </a:lvl1pPr>
            <a:lvl2pPr marL="37931725" indent="-37474525"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2pPr>
            <a:lvl3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3pPr>
            <a:lvl4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4pPr>
            <a:lvl5pPr eaLnBrk="0" hangingPunct="0">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5pPr>
            <a:lvl6pPr marL="4572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6pPr>
            <a:lvl7pPr marL="9144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7pPr>
            <a:lvl8pPr marL="13716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8pPr>
            <a:lvl9pPr marL="1828800" eaLnBrk="0" fontAlgn="base" hangingPunct="0">
              <a:spcBef>
                <a:spcPct val="0"/>
              </a:spcBef>
              <a:spcAft>
                <a:spcPct val="0"/>
              </a:spcAft>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sz="2400">
                <a:solidFill>
                  <a:schemeClr val="bg1"/>
                </a:solidFill>
                <a:latin typeface="Arial" charset="0"/>
                <a:ea typeface="ＭＳ Ｐゴシック" charset="0"/>
              </a:defRPr>
            </a:lvl9p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حكم المسيح الروحي</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endParaRPr kumimoji="0" lang="en-GB"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الضيقات</a:t>
            </a:r>
            <a:endParaRPr kumimoji="0" lang="en-GB"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
        <p:nvSpPr>
          <p:cNvPr id="28680" name="Rectangle 8"/>
          <p:cNvSpPr>
            <a:spLocks noChangeArrowheads="1"/>
          </p:cNvSpPr>
          <p:nvPr/>
        </p:nvSpPr>
        <p:spPr bwMode="auto">
          <a:xfrm>
            <a:off x="533400" y="2286000"/>
            <a:ext cx="5410200" cy="3657600"/>
          </a:xfrm>
          <a:prstGeom prst="rect">
            <a:avLst/>
          </a:prstGeom>
          <a:noFill/>
          <a:ln w="38160">
            <a:solidFill>
              <a:srgbClr val="BBE0E3"/>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SG" sz="20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a:ea typeface="ＭＳ Ｐゴシック"/>
              <a:cs typeface="Arial"/>
            </a:endParaRPr>
          </a:p>
        </p:txBody>
      </p:sp>
      <p:sp>
        <p:nvSpPr>
          <p:cNvPr id="28681" name="Text Box 9"/>
          <p:cNvSpPr txBox="1">
            <a:spLocks noChangeArrowheads="1"/>
          </p:cNvSpPr>
          <p:nvPr/>
        </p:nvSpPr>
        <p:spPr bwMode="auto">
          <a:xfrm rot="5400000">
            <a:off x="5876132" y="5123656"/>
            <a:ext cx="2514600" cy="649287"/>
          </a:xfrm>
          <a:prstGeom prst="rect">
            <a:avLst/>
          </a:prstGeom>
          <a:noFill/>
          <a:ln w="9525">
            <a:noFill/>
            <a:round/>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3600" b="1" i="0" u="none" strike="noStrike" kern="1200" cap="none" spc="0" normalizeH="0" baseline="0" noProof="0" dirty="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3600" b="1" i="0" u="none" strike="noStrike" kern="1200" cap="none" spc="0" normalizeH="0" baseline="0" noProof="0" dirty="0">
              <a:ln>
                <a:noFill/>
              </a:ln>
              <a:solidFill>
                <a:srgbClr val="FFFF00"/>
              </a:solidFill>
              <a:effectLst/>
              <a:uLnTx/>
              <a:uFillTx/>
              <a:latin typeface="Arial" pitchFamily="34" charset="0"/>
              <a:ea typeface="MS PGothic" pitchFamily="34" charset="-128"/>
              <a:cs typeface="Arial" pitchFamily="34" charset="0"/>
            </a:endParaRPr>
          </a:p>
        </p:txBody>
      </p:sp>
      <p:sp>
        <p:nvSpPr>
          <p:cNvPr id="235531" name="Text Box 11"/>
          <p:cNvSpPr txBox="1">
            <a:spLocks noChangeArrowheads="1"/>
          </p:cNvSpPr>
          <p:nvPr/>
        </p:nvSpPr>
        <p:spPr bwMode="auto">
          <a:xfrm>
            <a:off x="8394700" y="95250"/>
            <a:ext cx="615950" cy="401638"/>
          </a:xfrm>
          <a:prstGeom prst="rect">
            <a:avLst/>
          </a:prstGeom>
          <a:noFill/>
          <a:ln w="9525">
            <a:noFill/>
            <a:round/>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3" name="Title 12"/>
          <p:cNvSpPr>
            <a:spLocks noGrp="1"/>
          </p:cNvSpPr>
          <p:nvPr>
            <p:ph type="title" idx="4294967295"/>
          </p:nvPr>
        </p:nvSpPr>
        <p:spPr>
          <a:xfrm>
            <a:off x="838200" y="304800"/>
            <a:ext cx="7770813" cy="990600"/>
          </a:xfrm>
        </p:spPr>
        <p:txBody>
          <a:bodyPr/>
          <a:lstStyle/>
          <a:p>
            <a:pPr>
              <a:buFont typeface="Times New Roman" charset="0"/>
              <a:buNone/>
              <a:defRPr/>
            </a:pPr>
            <a:r>
              <a:rPr lang="ar-JO" sz="4000" b="1" dirty="0">
                <a:solidFill>
                  <a:srgbClr val="FFFFFF"/>
                </a:solidFill>
                <a:effectLst>
                  <a:outerShdw blurRad="38100" dist="38100" dir="2700000" algn="tl">
                    <a:srgbClr val="000000"/>
                  </a:outerShdw>
                </a:effectLst>
                <a:latin typeface="Arial" pitchFamily="34" charset="0"/>
                <a:ea typeface="ＭＳ Ｐゴシック" charset="0"/>
                <a:cs typeface="Arial" pitchFamily="34" charset="0"/>
              </a:rPr>
              <a:t>اللاألفية</a:t>
            </a:r>
            <a:endParaRPr lang="en-US" sz="4000" b="1" dirty="0">
              <a:latin typeface="Arial" pitchFamily="34" charset="0"/>
              <a:ea typeface="ＭＳ Ｐゴシック" charset="0"/>
              <a:cs typeface="Arial" pitchFamily="34" charset="0"/>
            </a:endParaRPr>
          </a:p>
        </p:txBody>
      </p:sp>
    </p:spTree>
    <p:extLst>
      <p:ext uri="{BB962C8B-B14F-4D97-AF65-F5344CB8AC3E}">
        <p14:creationId xmlns:p14="http://schemas.microsoft.com/office/powerpoint/2010/main" val="59970885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8676"/>
                                        </p:tgtEl>
                                        <p:attrNameLst>
                                          <p:attrName>style.visibility</p:attrName>
                                        </p:attrNameLst>
                                      </p:cBhvr>
                                      <p:to>
                                        <p:strVal val="visible"/>
                                      </p:to>
                                    </p:set>
                                    <p:anim calcmode="lin" valueType="num">
                                      <p:cBhvr>
                                        <p:cTn id="7" dur="500" fill="hold"/>
                                        <p:tgtEl>
                                          <p:spTgt spid="28676"/>
                                        </p:tgtEl>
                                        <p:attrNameLst>
                                          <p:attrName>ppt_x</p:attrName>
                                        </p:attrNameLst>
                                      </p:cBhvr>
                                      <p:tavLst>
                                        <p:tav tm="100000">
                                          <p:val>
                                            <p:strVal val="0-#ppt_w/2"/>
                                          </p:val>
                                        </p:tav>
                                        <p:tav>
                                          <p:val>
                                            <p:strVal val="#ppt_x"/>
                                          </p:val>
                                        </p:tav>
                                      </p:tavLst>
                                    </p:anim>
                                    <p:anim calcmode="lin" valueType="num">
                                      <p:cBhvr>
                                        <p:cTn id="8" dur="500" fill="hold"/>
                                        <p:tgtEl>
                                          <p:spTgt spid="28676"/>
                                        </p:tgtEl>
                                        <p:attrNameLst>
                                          <p:attrName>ppt_y</p:attrName>
                                        </p:attrNameLst>
                                      </p:cBhvr>
                                      <p:tavLst>
                                        <p:tav tm="100000">
                                          <p:val>
                                            <p:strVal val="#ppt_y"/>
                                          </p:val>
                                        </p:tav>
                                        <p:tav>
                                          <p:val>
                                            <p:strVal val="#ppt_y"/>
                                          </p:val>
                                        </p:tav>
                                      </p:tavLst>
                                    </p:anim>
                                  </p:childTnLst>
                                </p:cTn>
                              </p:par>
                            </p:childTnLst>
                          </p:cTn>
                        </p:par>
                        <p:par>
                          <p:cTn id="9" fill="hold" nodeType="afterGroup">
                            <p:stCondLst>
                              <p:cond delay="2500"/>
                            </p:stCondLst>
                            <p:childTnLst>
                              <p:par>
                                <p:cTn id="10" presetID="2" presetClass="entr" presetSubtype="8" fill="hold" grpId="0" nodeType="afterEffect">
                                  <p:stCondLst>
                                    <p:cond delay="0"/>
                                  </p:stCondLst>
                                  <p:childTnLst>
                                    <p:set>
                                      <p:cBhvr additive="repl">
                                        <p:cTn id="11" dur="1" fill="hold">
                                          <p:stCondLst>
                                            <p:cond delay="0"/>
                                          </p:stCondLst>
                                        </p:cTn>
                                        <p:tgtEl>
                                          <p:spTgt spid="28680"/>
                                        </p:tgtEl>
                                        <p:attrNameLst>
                                          <p:attrName>style.visibility</p:attrName>
                                        </p:attrNameLst>
                                      </p:cBhvr>
                                      <p:to>
                                        <p:strVal val="visible"/>
                                      </p:to>
                                    </p:set>
                                    <p:anim calcmode="lin" valueType="num">
                                      <p:cBhvr>
                                        <p:cTn id="12" dur="500" fill="hold"/>
                                        <p:tgtEl>
                                          <p:spTgt spid="28680"/>
                                        </p:tgtEl>
                                        <p:attrNameLst>
                                          <p:attrName>ppt_x</p:attrName>
                                        </p:attrNameLst>
                                      </p:cBhvr>
                                      <p:tavLst>
                                        <p:tav tm="100000">
                                          <p:val>
                                            <p:strVal val="0-#ppt_w/2"/>
                                          </p:val>
                                        </p:tav>
                                        <p:tav>
                                          <p:val>
                                            <p:strVal val="#ppt_x"/>
                                          </p:val>
                                        </p:tav>
                                      </p:tavLst>
                                    </p:anim>
                                    <p:anim calcmode="lin" valueType="num">
                                      <p:cBhvr>
                                        <p:cTn id="13" dur="500" fill="hold"/>
                                        <p:tgtEl>
                                          <p:spTgt spid="28680"/>
                                        </p:tgtEl>
                                        <p:attrNameLst>
                                          <p:attrName>ppt_y</p:attrName>
                                        </p:attrNameLst>
                                      </p:cBhvr>
                                      <p:tavLst>
                                        <p:tav tm="100000">
                                          <p:val>
                                            <p:strVal val="#ppt_y"/>
                                          </p:val>
                                        </p:tav>
                                        <p:tav>
                                          <p:val>
                                            <p:strVal val="#ppt_y"/>
                                          </p:val>
                                        </p:tav>
                                      </p:tavLst>
                                    </p:anim>
                                  </p:childTnLst>
                                </p:cTn>
                              </p:par>
                            </p:childTnLst>
                          </p:cTn>
                        </p:par>
                        <p:par>
                          <p:cTn id="14" fill="hold" nodeType="afterGroup">
                            <p:stCondLst>
                              <p:cond delay="3000"/>
                            </p:stCondLst>
                            <p:childTnLst>
                              <p:par>
                                <p:cTn id="15" presetID="22" presetClass="entr" presetSubtype="8" fill="hold" nodeType="afterEffect">
                                  <p:stCondLst>
                                    <p:cond delay="0"/>
                                  </p:stCondLst>
                                  <p:childTnLst>
                                    <p:set>
                                      <p:cBhvr additive="repl">
                                        <p:cTn id="16" dur="1" fill="hold">
                                          <p:stCondLst>
                                            <p:cond delay="0"/>
                                          </p:stCondLst>
                                        </p:cTn>
                                        <p:tgtEl>
                                          <p:spTgt spid="28674"/>
                                        </p:tgtEl>
                                        <p:attrNameLst>
                                          <p:attrName>style.visibility</p:attrName>
                                        </p:attrNameLst>
                                      </p:cBhvr>
                                      <p:to>
                                        <p:strVal val="visible"/>
                                      </p:to>
                                    </p:set>
                                    <p:animEffect transition="in" filter="wipe(left)">
                                      <p:cBhvr additive="repl">
                                        <p:cTn id="17" dur="500"/>
                                        <p:tgtEl>
                                          <p:spTgt spid="28674"/>
                                        </p:tgtEl>
                                      </p:cBhvr>
                                    </p:animEffect>
                                  </p:childTnLst>
                                </p:cTn>
                              </p:par>
                            </p:childTnLst>
                          </p:cTn>
                        </p:par>
                        <p:par>
                          <p:cTn id="18" fill="hold" nodeType="afterGroup">
                            <p:stCondLst>
                              <p:cond delay="4500"/>
                            </p:stCondLst>
                            <p:childTnLst>
                              <p:par>
                                <p:cTn id="19" presetID="17" presetClass="entr" presetSubtype="8" fill="hold" nodeType="afterEffect">
                                  <p:stCondLst>
                                    <p:cond delay="0"/>
                                  </p:stCondLst>
                                  <p:childTnLst>
                                    <p:set>
                                      <p:cBhvr additive="repl">
                                        <p:cTn id="20" dur="1" fill="hold">
                                          <p:stCondLst>
                                            <p:cond delay="0"/>
                                          </p:stCondLst>
                                        </p:cTn>
                                        <p:tgtEl>
                                          <p:spTgt spid="28679"/>
                                        </p:tgtEl>
                                        <p:attrNameLst>
                                          <p:attrName>style.visibility</p:attrName>
                                        </p:attrNameLst>
                                      </p:cBhvr>
                                      <p:to>
                                        <p:strVal val="visible"/>
                                      </p:to>
                                    </p:set>
                                    <p:anim calcmode="lin" valueType="num">
                                      <p:cBhvr additive="repl">
                                        <p:cTn id="21" dur="500" fill="hold"/>
                                        <p:tgtEl>
                                          <p:spTgt spid="28679"/>
                                        </p:tgtEl>
                                        <p:attrNameLst>
                                          <p:attrName>ppt_x</p:attrName>
                                        </p:attrNameLst>
                                      </p:cBhvr>
                                      <p:tavLst>
                                        <p:tav tm="100000">
                                          <p:val>
                                            <p:strVal val="#ppt_x-#ppt_w/2"/>
                                          </p:val>
                                        </p:tav>
                                        <p:tav>
                                          <p:val>
                                            <p:strVal val="#ppt_x"/>
                                          </p:val>
                                        </p:tav>
                                      </p:tavLst>
                                    </p:anim>
                                    <p:anim calcmode="lin" valueType="num">
                                      <p:cBhvr additive="repl">
                                        <p:cTn id="22" dur="500" fill="hold"/>
                                        <p:tgtEl>
                                          <p:spTgt spid="28679"/>
                                        </p:tgtEl>
                                        <p:attrNameLst>
                                          <p:attrName>ppt_y</p:attrName>
                                        </p:attrNameLst>
                                      </p:cBhvr>
                                      <p:tavLst>
                                        <p:tav tm="100000">
                                          <p:val>
                                            <p:strVal val="#ppt_y"/>
                                          </p:val>
                                        </p:tav>
                                        <p:tav>
                                          <p:val>
                                            <p:strVal val="#ppt_y"/>
                                          </p:val>
                                        </p:tav>
                                      </p:tavLst>
                                    </p:anim>
                                    <p:anim calcmode="lin" valueType="num">
                                      <p:cBhvr additive="repl">
                                        <p:cTn id="23" dur="500" fill="hold"/>
                                        <p:tgtEl>
                                          <p:spTgt spid="28679"/>
                                        </p:tgtEl>
                                        <p:attrNameLst>
                                          <p:attrName>ppt_w</p:attrName>
                                        </p:attrNameLst>
                                      </p:cBhvr>
                                      <p:tavLst>
                                        <p:tav tm="100000">
                                          <p:val>
                                            <p:fltVal val="0"/>
                                          </p:val>
                                        </p:tav>
                                        <p:tav>
                                          <p:val>
                                            <p:strVal val="#ppt_w"/>
                                          </p:val>
                                        </p:tav>
                                      </p:tavLst>
                                    </p:anim>
                                    <p:anim calcmode="lin" valueType="num">
                                      <p:cBhvr additive="repl">
                                        <p:cTn id="24" dur="500" fill="hold"/>
                                        <p:tgtEl>
                                          <p:spTgt spid="28679"/>
                                        </p:tgtEl>
                                        <p:attrNameLst>
                                          <p:attrName>ppt_h</p:attrName>
                                        </p:attrNameLst>
                                      </p:cBhvr>
                                      <p:tavLst>
                                        <p:tav tm="100000">
                                          <p:val>
                                            <p:strVal val="#ppt_h"/>
                                          </p:val>
                                        </p:tav>
                                        <p:tav>
                                          <p:val>
                                            <p:strVal val="#ppt_h"/>
                                          </p:val>
                                        </p:tav>
                                      </p:tavLst>
                                    </p:anim>
                                  </p:childTnLst>
                                </p:cTn>
                              </p:par>
                            </p:childTnLst>
                          </p:cTn>
                        </p:par>
                        <p:par>
                          <p:cTn id="25" fill="hold" nodeType="afterGroup">
                            <p:stCondLst>
                              <p:cond delay="7000"/>
                            </p:stCondLst>
                            <p:childTnLst>
                              <p:par>
                                <p:cTn id="26" presetID="2" presetClass="entr" presetSubtype="1" fill="hold" nodeType="afterEffect">
                                  <p:stCondLst>
                                    <p:cond delay="0"/>
                                  </p:stCondLst>
                                  <p:childTnLst>
                                    <p:set>
                                      <p:cBhvr additive="repl">
                                        <p:cTn id="27" dur="1" fill="hold">
                                          <p:stCondLst>
                                            <p:cond delay="0"/>
                                          </p:stCondLst>
                                        </p:cTn>
                                        <p:tgtEl>
                                          <p:spTgt spid="28678"/>
                                        </p:tgtEl>
                                        <p:attrNameLst>
                                          <p:attrName>style.visibility</p:attrName>
                                        </p:attrNameLst>
                                      </p:cBhvr>
                                      <p:to>
                                        <p:strVal val="visible"/>
                                      </p:to>
                                    </p:set>
                                    <p:anim calcmode="lin" valueType="num">
                                      <p:cBhvr>
                                        <p:cTn id="28" dur="500" fill="hold"/>
                                        <p:tgtEl>
                                          <p:spTgt spid="28678"/>
                                        </p:tgtEl>
                                        <p:attrNameLst>
                                          <p:attrName>ppt_x</p:attrName>
                                        </p:attrNameLst>
                                      </p:cBhvr>
                                      <p:tavLst>
                                        <p:tav tm="100000">
                                          <p:val>
                                            <p:strVal val="#ppt_x"/>
                                          </p:val>
                                        </p:tav>
                                        <p:tav>
                                          <p:val>
                                            <p:strVal val="#ppt_x"/>
                                          </p:val>
                                        </p:tav>
                                      </p:tavLst>
                                    </p:anim>
                                    <p:anim calcmode="lin" valueType="num">
                                      <p:cBhvr>
                                        <p:cTn id="29" dur="500" fill="hold"/>
                                        <p:tgtEl>
                                          <p:spTgt spid="28678"/>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2500"/>
                            </p:stCondLst>
                            <p:childTnLst>
                              <p:par>
                                <p:cTn id="31" presetID="2" presetClass="entr" presetSubtype="1" fill="hold" nodeType="afterEffect">
                                  <p:stCondLst>
                                    <p:cond delay="0"/>
                                  </p:stCondLst>
                                  <p:childTnLst>
                                    <p:set>
                                      <p:cBhvr additive="repl">
                                        <p:cTn id="32" dur="1" fill="hold">
                                          <p:stCondLst>
                                            <p:cond delay="0"/>
                                          </p:stCondLst>
                                        </p:cTn>
                                        <p:tgtEl>
                                          <p:spTgt spid="28675"/>
                                        </p:tgtEl>
                                        <p:attrNameLst>
                                          <p:attrName>style.visibility</p:attrName>
                                        </p:attrNameLst>
                                      </p:cBhvr>
                                      <p:to>
                                        <p:strVal val="visible"/>
                                      </p:to>
                                    </p:set>
                                    <p:anim calcmode="lin" valueType="num">
                                      <p:cBhvr>
                                        <p:cTn id="33" dur="500" fill="hold"/>
                                        <p:tgtEl>
                                          <p:spTgt spid="28675"/>
                                        </p:tgtEl>
                                        <p:attrNameLst>
                                          <p:attrName>ppt_x</p:attrName>
                                        </p:attrNameLst>
                                      </p:cBhvr>
                                      <p:tavLst>
                                        <p:tav tm="100000">
                                          <p:val>
                                            <p:strVal val="#ppt_x"/>
                                          </p:val>
                                        </p:tav>
                                        <p:tav>
                                          <p:val>
                                            <p:strVal val="#ppt_x"/>
                                          </p:val>
                                        </p:tav>
                                      </p:tavLst>
                                    </p:anim>
                                    <p:anim calcmode="lin" valueType="num">
                                      <p:cBhvr>
                                        <p:cTn id="34" dur="500" fill="hold"/>
                                        <p:tgtEl>
                                          <p:spTgt spid="28675"/>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3000"/>
                            </p:stCondLst>
                            <p:childTnLst>
                              <p:par>
                                <p:cTn id="36" presetID="2" presetClass="entr" presetSubtype="4" fill="hold" nodeType="afterEffect">
                                  <p:stCondLst>
                                    <p:cond delay="0"/>
                                  </p:stCondLst>
                                  <p:childTnLst>
                                    <p:set>
                                      <p:cBhvr additive="repl">
                                        <p:cTn id="37" dur="1" fill="hold">
                                          <p:stCondLst>
                                            <p:cond delay="0"/>
                                          </p:stCondLst>
                                        </p:cTn>
                                        <p:tgtEl>
                                          <p:spTgt spid="28681"/>
                                        </p:tgtEl>
                                        <p:attrNameLst>
                                          <p:attrName>style.visibility</p:attrName>
                                        </p:attrNameLst>
                                      </p:cBhvr>
                                      <p:to>
                                        <p:strVal val="visible"/>
                                      </p:to>
                                    </p:set>
                                    <p:anim calcmode="lin" valueType="num">
                                      <p:cBhvr>
                                        <p:cTn id="38" dur="500" fill="hold"/>
                                        <p:tgtEl>
                                          <p:spTgt spid="28681"/>
                                        </p:tgtEl>
                                        <p:attrNameLst>
                                          <p:attrName>ppt_x</p:attrName>
                                        </p:attrNameLst>
                                      </p:cBhvr>
                                      <p:tavLst>
                                        <p:tav tm="100000">
                                          <p:val>
                                            <p:strVal val="#ppt_x"/>
                                          </p:val>
                                        </p:tav>
                                        <p:tav>
                                          <p:val>
                                            <p:strVal val="#ppt_x"/>
                                          </p:val>
                                        </p:tav>
                                      </p:tavLst>
                                    </p:anim>
                                    <p:anim calcmode="lin" valueType="num">
                                      <p:cBhvr>
                                        <p:cTn id="39" dur="500" fill="hold"/>
                                        <p:tgtEl>
                                          <p:spTgt spid="28681"/>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4500"/>
                            </p:stCondLst>
                            <p:childTnLst>
                              <p:par>
                                <p:cTn id="41" presetID="2" presetClass="entr" presetSubtype="2" fill="hold" nodeType="afterEffect">
                                  <p:stCondLst>
                                    <p:cond delay="0"/>
                                  </p:stCondLst>
                                  <p:childTnLst>
                                    <p:set>
                                      <p:cBhvr additive="repl">
                                        <p:cTn id="42" dur="1" fill="hold">
                                          <p:stCondLst>
                                            <p:cond delay="0"/>
                                          </p:stCondLst>
                                        </p:cTn>
                                        <p:tgtEl>
                                          <p:spTgt spid="28677"/>
                                        </p:tgtEl>
                                        <p:attrNameLst>
                                          <p:attrName>style.visibility</p:attrName>
                                        </p:attrNameLst>
                                      </p:cBhvr>
                                      <p:to>
                                        <p:strVal val="visible"/>
                                      </p:to>
                                    </p:set>
                                    <p:anim calcmode="lin" valueType="num">
                                      <p:cBhvr>
                                        <p:cTn id="43" dur="500" fill="hold"/>
                                        <p:tgtEl>
                                          <p:spTgt spid="28677"/>
                                        </p:tgtEl>
                                        <p:attrNameLst>
                                          <p:attrName>ppt_x</p:attrName>
                                        </p:attrNameLst>
                                      </p:cBhvr>
                                      <p:tavLst>
                                        <p:tav tm="100000">
                                          <p:val>
                                            <p:strVal val="1+#ppt_w/2"/>
                                          </p:val>
                                        </p:tav>
                                        <p:tav>
                                          <p:val>
                                            <p:strVal val="#ppt_x"/>
                                          </p:val>
                                        </p:tav>
                                      </p:tavLst>
                                    </p:anim>
                                    <p:anim calcmode="lin" valueType="num">
                                      <p:cBhvr>
                                        <p:cTn id="44" dur="500" fill="hold"/>
                                        <p:tgtEl>
                                          <p:spTgt spid="28677"/>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68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5E4700"/>
            </a:gs>
            <a:gs pos="100000">
              <a:srgbClr val="CC9900"/>
            </a:gs>
          </a:gsLst>
          <a:path path="shape">
            <a:fillToRect l="50000" t="50000" r="50000" b="50000"/>
          </a:path>
        </a:gradFill>
        <a:effectLst/>
      </p:bgPr>
    </p:bg>
    <p:spTree>
      <p:nvGrpSpPr>
        <p:cNvPr id="1" name=""/>
        <p:cNvGrpSpPr/>
        <p:nvPr/>
      </p:nvGrpSpPr>
      <p:grpSpPr>
        <a:xfrm>
          <a:off x="0" y="0"/>
          <a:ext cx="0" cy="0"/>
          <a:chOff x="0" y="0"/>
          <a:chExt cx="0" cy="0"/>
        </a:xfrm>
      </p:grpSpPr>
      <p:sp>
        <p:nvSpPr>
          <p:cNvPr id="622594" name="Rectangle 1"/>
          <p:cNvSpPr>
            <a:spLocks noChangeArrowheads="1"/>
          </p:cNvSpPr>
          <p:nvPr/>
        </p:nvSpPr>
        <p:spPr bwMode="auto">
          <a:xfrm>
            <a:off x="0" y="0"/>
            <a:ext cx="9144000" cy="6858000"/>
          </a:xfrm>
          <a:prstGeom prst="rect">
            <a:avLst/>
          </a:prstGeom>
          <a:gradFill rotWithShape="0">
            <a:gsLst>
              <a:gs pos="0">
                <a:srgbClr val="2E5C2D"/>
              </a:gs>
              <a:gs pos="100000">
                <a:srgbClr val="183118"/>
              </a:gs>
            </a:gsLst>
            <a:path path="shape">
              <a:fillToRect l="50000" t="50000" r="50000" b="50000"/>
            </a:path>
          </a:gradFill>
          <a:ln w="9360">
            <a:solidFill>
              <a:srgbClr val="000000"/>
            </a:solidFill>
            <a:miter lim="800000"/>
            <a:headEnd/>
            <a:tailEnd/>
          </a:ln>
          <a:effectLst>
            <a:outerShdw dist="36147" dir="2700000" algn="ctr" rotWithShape="0">
              <a:srgbClr val="808080">
                <a:alpha val="75014"/>
              </a:srgbClr>
            </a:outerShdw>
          </a:effectLst>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Arial" charset="0"/>
            </a:endParaRPr>
          </a:p>
        </p:txBody>
      </p:sp>
      <p:sp>
        <p:nvSpPr>
          <p:cNvPr id="29698" name="Line 2"/>
          <p:cNvSpPr>
            <a:spLocks noChangeShapeType="1"/>
          </p:cNvSpPr>
          <p:nvPr/>
        </p:nvSpPr>
        <p:spPr bwMode="auto">
          <a:xfrm flipV="1">
            <a:off x="1979613" y="4116388"/>
            <a:ext cx="6029325" cy="33337"/>
          </a:xfrm>
          <a:prstGeom prst="line">
            <a:avLst/>
          </a:prstGeom>
          <a:noFill/>
          <a:ln w="76320">
            <a:solidFill>
              <a:srgbClr val="FF0000"/>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699" name="Line 3"/>
          <p:cNvSpPr>
            <a:spLocks noChangeShapeType="1"/>
          </p:cNvSpPr>
          <p:nvPr/>
        </p:nvSpPr>
        <p:spPr bwMode="auto">
          <a:xfrm>
            <a:off x="7126288" y="2638425"/>
            <a:ext cx="1587" cy="1371600"/>
          </a:xfrm>
          <a:prstGeom prst="line">
            <a:avLst/>
          </a:prstGeom>
          <a:noFill/>
          <a:ln w="38160">
            <a:solidFill>
              <a:srgbClr val="00CCFF"/>
            </a:solidFill>
            <a:miter lim="800000"/>
            <a:headEnd/>
            <a:tailEnd type="triangle" w="med" len="med"/>
          </a:ln>
          <a:effectLst>
            <a:outerShdw dist="36147" dir="2700000" algn="ctr" rotWithShape="0">
              <a:srgbClr val="808080">
                <a:alpha val="75014"/>
              </a:srgbClr>
            </a:outerShdw>
          </a:effectLst>
          <a:extLst>
            <a:ext uri="{909E8E84-426E-40dd-AFC4-6F175D3DCCD1}"/>
          </a:extLst>
        </p:spPr>
        <p:txBody>
          <a:bodyP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9700" name="Text Box 4"/>
          <p:cNvSpPr txBox="1">
            <a:spLocks noChangeArrowheads="1"/>
          </p:cNvSpPr>
          <p:nvPr/>
        </p:nvSpPr>
        <p:spPr bwMode="auto">
          <a:xfrm rot="-5400000">
            <a:off x="37307" y="3609181"/>
            <a:ext cx="2495550" cy="1176337"/>
          </a:xfrm>
          <a:prstGeom prst="rect">
            <a:avLst/>
          </a:prstGeom>
          <a:noFill/>
          <a:ln w="9525">
            <a:noFill/>
            <a:miter lim="800000"/>
            <a:headEnd/>
            <a:tailEnd/>
          </a:ln>
        </p:spPr>
        <p:txBody>
          <a:bodyPr lIns="90000" tIns="46800" rIns="90000" bIns="46800" anchor="ctr">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الكنيسة</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1" name="Text Box 5"/>
          <p:cNvSpPr txBox="1">
            <a:spLocks noChangeArrowheads="1"/>
          </p:cNvSpPr>
          <p:nvPr/>
        </p:nvSpPr>
        <p:spPr bwMode="auto">
          <a:xfrm>
            <a:off x="6019800" y="1295400"/>
            <a:ext cx="2209800" cy="1325563"/>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00CC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rPr>
              <a:t>المجيء الثاني</a:t>
            </a:r>
            <a:endParaRPr kumimoji="0" lang="en-GB" sz="4000" b="1" i="0" u="none" strike="noStrike" kern="1200" cap="none" spc="0" normalizeH="0" baseline="0" noProof="0">
              <a:ln>
                <a:noFill/>
              </a:ln>
              <a:solidFill>
                <a:srgbClr val="00CCFF"/>
              </a:solidFill>
              <a:effectLst/>
              <a:uLnTx/>
              <a:uFillTx/>
              <a:latin typeface="Arial" pitchFamily="34" charset="0"/>
              <a:ea typeface="MS PGothic" pitchFamily="34" charset="-128"/>
              <a:cs typeface="Arial" pitchFamily="34" charset="0"/>
            </a:endParaRPr>
          </a:p>
        </p:txBody>
      </p:sp>
      <p:sp>
        <p:nvSpPr>
          <p:cNvPr id="29702" name="Text Box 6"/>
          <p:cNvSpPr txBox="1">
            <a:spLocks noChangeArrowheads="1"/>
          </p:cNvSpPr>
          <p:nvPr/>
        </p:nvSpPr>
        <p:spPr bwMode="auto">
          <a:xfrm>
            <a:off x="1828800" y="2971800"/>
            <a:ext cx="3733800" cy="2212975"/>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عصر الإنجيل </a:t>
            </a: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الذهبي</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80000"/>
              </a:lnSpc>
              <a:spcBef>
                <a:spcPts val="250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الضيقات</a:t>
            </a:r>
            <a:endParaRPr kumimoji="0" lang="en-GB" sz="40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9703" name="Text Box 7"/>
          <p:cNvSpPr txBox="1">
            <a:spLocks noChangeArrowheads="1"/>
          </p:cNvSpPr>
          <p:nvPr/>
        </p:nvSpPr>
        <p:spPr bwMode="auto">
          <a:xfrm rot="5400000" flipH="1">
            <a:off x="5856287" y="3876676"/>
            <a:ext cx="4951413" cy="703262"/>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CC00"/>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rPr>
              <a:t>الملكوت الأبدي</a:t>
            </a:r>
            <a:endParaRPr kumimoji="0" lang="en-GB" sz="4000" b="1" i="0" u="none" strike="noStrike" kern="1200" cap="none" spc="0" normalizeH="0" baseline="0" noProof="0">
              <a:ln>
                <a:noFill/>
              </a:ln>
              <a:solidFill>
                <a:srgbClr val="FFCC00"/>
              </a:solidFill>
              <a:effectLst/>
              <a:uLnTx/>
              <a:uFillTx/>
              <a:latin typeface="Arial" pitchFamily="34" charset="0"/>
              <a:ea typeface="MS PGothic" pitchFamily="34" charset="-128"/>
              <a:cs typeface="Arial" pitchFamily="34" charset="0"/>
            </a:endParaRPr>
          </a:p>
        </p:txBody>
      </p:sp>
      <p:sp>
        <p:nvSpPr>
          <p:cNvPr id="29704" name="Text Box 8"/>
          <p:cNvSpPr txBox="1">
            <a:spLocks noChangeArrowheads="1"/>
          </p:cNvSpPr>
          <p:nvPr/>
        </p:nvSpPr>
        <p:spPr bwMode="auto">
          <a:xfrm rot="5400000">
            <a:off x="5826125" y="5168900"/>
            <a:ext cx="2667000" cy="711200"/>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ts val="2500"/>
              </a:spcBef>
              <a:spcAft>
                <a:spcPct val="0"/>
              </a:spcAft>
              <a:buClr>
                <a:srgbClr val="FF0066"/>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rPr>
              <a:t>الدينونة</a:t>
            </a:r>
            <a:endParaRPr kumimoji="0" lang="en-GB" sz="4000" b="1" i="0" u="none" strike="noStrike" kern="1200" cap="none" spc="0" normalizeH="0" baseline="0" noProof="0">
              <a:ln>
                <a:noFill/>
              </a:ln>
              <a:solidFill>
                <a:srgbClr val="FFFF00"/>
              </a:solidFill>
              <a:effectLst/>
              <a:uLnTx/>
              <a:uFillTx/>
              <a:latin typeface="Arial" pitchFamily="34" charset="0"/>
              <a:ea typeface="MS PGothic" pitchFamily="34" charset="-128"/>
              <a:cs typeface="Arial" pitchFamily="34" charset="0"/>
            </a:endParaRPr>
          </a:p>
        </p:txBody>
      </p:sp>
      <p:sp>
        <p:nvSpPr>
          <p:cNvPr id="29705" name="AutoShape 9"/>
          <p:cNvSpPr>
            <a:spLocks noChangeArrowheads="1"/>
          </p:cNvSpPr>
          <p:nvPr/>
        </p:nvSpPr>
        <p:spPr bwMode="auto">
          <a:xfrm rot="5400000">
            <a:off x="1215232" y="1456531"/>
            <a:ext cx="4121150" cy="5329237"/>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3741 w 21600"/>
              <a:gd name="T13" fmla="*/ 3741 h 21600"/>
              <a:gd name="T14" fmla="*/ 17859 w 21600"/>
              <a:gd name="T15" fmla="*/ 17859 h 21600"/>
            </a:gdLst>
            <a:ahLst/>
            <a:cxnLst>
              <a:cxn ang="T8">
                <a:pos x="T0" y="T1"/>
              </a:cxn>
              <a:cxn ang="T9">
                <a:pos x="T2" y="T3"/>
              </a:cxn>
              <a:cxn ang="T10">
                <a:pos x="T4" y="T5"/>
              </a:cxn>
              <a:cxn ang="T11">
                <a:pos x="T6" y="T7"/>
              </a:cxn>
            </a:cxnLst>
            <a:rect l="T12" t="T13" r="T14" b="T15"/>
            <a:pathLst>
              <a:path w="21600" h="21600">
                <a:moveTo>
                  <a:pt x="0" y="0"/>
                </a:moveTo>
                <a:lnTo>
                  <a:pt x="3882" y="21600"/>
                </a:lnTo>
                <a:lnTo>
                  <a:pt x="17718" y="21600"/>
                </a:lnTo>
                <a:lnTo>
                  <a:pt x="21600" y="0"/>
                </a:lnTo>
                <a:lnTo>
                  <a:pt x="0" y="0"/>
                </a:lnTo>
                <a:close/>
              </a:path>
            </a:pathLst>
          </a:custGeom>
          <a:noFill/>
          <a:ln w="38160">
            <a:solidFill>
              <a:srgbClr val="BBE0E3"/>
            </a:solidFill>
            <a:miter lim="800000"/>
            <a:headEnd/>
            <a:tailEnd/>
          </a:ln>
          <a:effectLst>
            <a:outerShdw dist="36147" dir="2700000" algn="ctr" rotWithShape="0">
              <a:srgbClr val="808080">
                <a:alpha val="75014"/>
              </a:srgbClr>
            </a:outerShdw>
          </a:effectLst>
          <a:extLst>
            <a:ext uri="{909E8E84-426E-40dd-AFC4-6F175D3DCCD1}"/>
          </a:extLst>
        </p:spPr>
        <p:txBody>
          <a:bodyPr rot="10800000" wrap="none" anchor="ctr"/>
          <a:lstStyle/>
          <a:p>
            <a:pPr marL="0" marR="0" lvl="0" indent="0" algn="l" defTabSz="449263"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236555" name="Text Box 10"/>
          <p:cNvSpPr txBox="1">
            <a:spLocks noChangeArrowheads="1"/>
          </p:cNvSpPr>
          <p:nvPr/>
        </p:nvSpPr>
        <p:spPr bwMode="auto">
          <a:xfrm>
            <a:off x="685800" y="457200"/>
            <a:ext cx="7772400" cy="762000"/>
          </a:xfrm>
          <a:prstGeom prst="rect">
            <a:avLst/>
          </a:prstGeom>
          <a:noFill/>
          <a:ln w="9525">
            <a:noFill/>
            <a:miter lim="800000"/>
            <a:headEnd/>
            <a:tailEnd/>
          </a:ln>
        </p:spPr>
        <p:txBody>
          <a:bodyPr/>
          <a:lstStyle/>
          <a:p>
            <a:pPr marL="0" marR="0" lvl="0" indent="0" algn="ctr" defTabSz="449263" rtl="0" eaLnBrk="1" fontAlgn="base" latinLnBrk="0" hangingPunct="1">
              <a:lnSpc>
                <a:spcPct val="100000"/>
              </a:lnSpc>
              <a:spcBef>
                <a:spcPts val="2750"/>
              </a:spcBef>
              <a:spcAft>
                <a:spcPct val="0"/>
              </a:spcAft>
              <a:buClr>
                <a:srgbClr val="FFFFFF"/>
              </a:buClr>
              <a:buSzPct val="100000"/>
              <a:buFont typeface="Times New Roman" pitchFamily="18"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ما بعد الألفية</a:t>
            </a:r>
            <a:endParaRPr kumimoji="0" lang="en-GB" sz="4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36556" name="Text Box 11"/>
          <p:cNvSpPr txBox="1">
            <a:spLocks noChangeArrowheads="1"/>
          </p:cNvSpPr>
          <p:nvPr/>
        </p:nvSpPr>
        <p:spPr bwMode="auto">
          <a:xfrm>
            <a:off x="8353425" y="95250"/>
            <a:ext cx="701675" cy="463550"/>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FF"/>
              </a:buClr>
              <a:buSzPct val="100000"/>
              <a:buFont typeface="Times New Roman" pitchFamily="18"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473</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177200256"/>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afterEffect">
                                  <p:stCondLst>
                                    <p:cond delay="0"/>
                                  </p:stCondLst>
                                  <p:childTnLst>
                                    <p:set>
                                      <p:cBhvr additive="repl">
                                        <p:cTn id="6" dur="1" fill="hold">
                                          <p:stCondLst>
                                            <p:cond delay="0"/>
                                          </p:stCondLst>
                                        </p:cTn>
                                        <p:tgtEl>
                                          <p:spTgt spid="29700"/>
                                        </p:tgtEl>
                                        <p:attrNameLst>
                                          <p:attrName>style.visibility</p:attrName>
                                        </p:attrNameLst>
                                      </p:cBhvr>
                                      <p:to>
                                        <p:strVal val="visible"/>
                                      </p:to>
                                    </p:set>
                                    <p:anim calcmode="lin" valueType="num">
                                      <p:cBhvr>
                                        <p:cTn id="7" dur="500" fill="hold"/>
                                        <p:tgtEl>
                                          <p:spTgt spid="29700"/>
                                        </p:tgtEl>
                                        <p:attrNameLst>
                                          <p:attrName>ppt_x</p:attrName>
                                        </p:attrNameLst>
                                      </p:cBhvr>
                                      <p:tavLst>
                                        <p:tav tm="100000">
                                          <p:val>
                                            <p:strVal val="0-#ppt_w/2"/>
                                          </p:val>
                                        </p:tav>
                                        <p:tav>
                                          <p:val>
                                            <p:strVal val="#ppt_x"/>
                                          </p:val>
                                        </p:tav>
                                      </p:tavLst>
                                    </p:anim>
                                    <p:anim calcmode="lin" valueType="num">
                                      <p:cBhvr>
                                        <p:cTn id="8" dur="500" fill="hold"/>
                                        <p:tgtEl>
                                          <p:spTgt spid="29700"/>
                                        </p:tgtEl>
                                        <p:attrNameLst>
                                          <p:attrName>ppt_y</p:attrName>
                                        </p:attrNameLst>
                                      </p:cBhvr>
                                      <p:tavLst>
                                        <p:tav tm="100000">
                                          <p:val>
                                            <p:strVal val="#ppt_y"/>
                                          </p:val>
                                        </p:tav>
                                        <p:tav>
                                          <p:val>
                                            <p:strVal val="#ppt_y"/>
                                          </p:val>
                                        </p:tav>
                                      </p:tavLst>
                                    </p:anim>
                                  </p:childTnLst>
                                </p:cTn>
                              </p:par>
                            </p:childTnLst>
                          </p:cTn>
                        </p:par>
                        <p:par>
                          <p:cTn id="9" fill="hold" nodeType="afterGroup">
                            <p:stCondLst>
                              <p:cond delay="3500"/>
                            </p:stCondLst>
                            <p:childTnLst>
                              <p:par>
                                <p:cTn id="10" presetID="22" presetClass="entr" presetSubtype="8" fill="hold" nodeType="afterEffect">
                                  <p:stCondLst>
                                    <p:cond delay="0"/>
                                  </p:stCondLst>
                                  <p:childTnLst>
                                    <p:set>
                                      <p:cBhvr additive="repl">
                                        <p:cTn id="11" dur="1" fill="hold">
                                          <p:stCondLst>
                                            <p:cond delay="0"/>
                                          </p:stCondLst>
                                        </p:cTn>
                                        <p:tgtEl>
                                          <p:spTgt spid="29698"/>
                                        </p:tgtEl>
                                        <p:attrNameLst>
                                          <p:attrName>style.visibility</p:attrName>
                                        </p:attrNameLst>
                                      </p:cBhvr>
                                      <p:to>
                                        <p:strVal val="visible"/>
                                      </p:to>
                                    </p:set>
                                    <p:animEffect transition="in" filter="wipe(left)">
                                      <p:cBhvr additive="repl">
                                        <p:cTn id="12" dur="500"/>
                                        <p:tgtEl>
                                          <p:spTgt spid="29698"/>
                                        </p:tgtEl>
                                      </p:cBhvr>
                                    </p:animEffect>
                                  </p:childTnLst>
                                </p:cTn>
                              </p:par>
                            </p:childTnLst>
                          </p:cTn>
                        </p:par>
                        <p:par>
                          <p:cTn id="13" fill="hold" nodeType="afterGroup">
                            <p:stCondLst>
                              <p:cond delay="4000"/>
                            </p:stCondLst>
                            <p:childTnLst>
                              <p:par>
                                <p:cTn id="14" presetID="7" presetClass="entr" presetSubtype="8" fill="hold" nodeType="afterEffect">
                                  <p:stCondLst>
                                    <p:cond delay="0"/>
                                  </p:stCondLst>
                                  <p:childTnLst>
                                    <p:set>
                                      <p:cBhvr additive="repl">
                                        <p:cTn id="15" dur="1" fill="hold">
                                          <p:stCondLst>
                                            <p:cond delay="0"/>
                                          </p:stCondLst>
                                        </p:cTn>
                                        <p:tgtEl>
                                          <p:spTgt spid="29705"/>
                                        </p:tgtEl>
                                        <p:attrNameLst>
                                          <p:attrName>style.visibility</p:attrName>
                                        </p:attrNameLst>
                                      </p:cBhvr>
                                      <p:to>
                                        <p:strVal val="visible"/>
                                      </p:to>
                                    </p:set>
                                    <p:anim calcmode="lin" valueType="num">
                                      <p:cBhvr>
                                        <p:cTn id="16" dur="5000" fill="hold"/>
                                        <p:tgtEl>
                                          <p:spTgt spid="29705"/>
                                        </p:tgtEl>
                                        <p:attrNameLst>
                                          <p:attrName>ppt_x</p:attrName>
                                        </p:attrNameLst>
                                      </p:cBhvr>
                                      <p:tavLst>
                                        <p:tav tm="100000">
                                          <p:val>
                                            <p:strVal val="0-#ppt_w/2"/>
                                          </p:val>
                                        </p:tav>
                                        <p:tav>
                                          <p:val>
                                            <p:strVal val="#ppt_x"/>
                                          </p:val>
                                        </p:tav>
                                      </p:tavLst>
                                    </p:anim>
                                    <p:anim calcmode="lin" valueType="num">
                                      <p:cBhvr>
                                        <p:cTn id="17" dur="5000" fill="hold"/>
                                        <p:tgtEl>
                                          <p:spTgt spid="29705"/>
                                        </p:tgtEl>
                                        <p:attrNameLst>
                                          <p:attrName>ppt_y</p:attrName>
                                        </p:attrNameLst>
                                      </p:cBhvr>
                                      <p:tavLst>
                                        <p:tav tm="100000">
                                          <p:val>
                                            <p:strVal val="#ppt_y"/>
                                          </p:val>
                                        </p:tav>
                                        <p:tav>
                                          <p:val>
                                            <p:strVal val="#ppt_y"/>
                                          </p:val>
                                        </p:tav>
                                      </p:tavLst>
                                    </p:anim>
                                  </p:childTnLst>
                                </p:cTn>
                              </p:par>
                            </p:childTnLst>
                          </p:cTn>
                        </p:par>
                        <p:par>
                          <p:cTn id="18" fill="hold" nodeType="afterGroup">
                            <p:stCondLst>
                              <p:cond delay="10000"/>
                            </p:stCondLst>
                            <p:childTnLst>
                              <p:par>
                                <p:cTn id="19" presetID="17" presetClass="entr" presetSubtype="8" fill="hold" nodeType="afterEffect">
                                  <p:stCondLst>
                                    <p:cond delay="0"/>
                                  </p:stCondLst>
                                  <p:childTnLst>
                                    <p:set>
                                      <p:cBhvr additive="repl">
                                        <p:cTn id="20" dur="1" fill="hold">
                                          <p:stCondLst>
                                            <p:cond delay="0"/>
                                          </p:stCondLst>
                                        </p:cTn>
                                        <p:tgtEl>
                                          <p:spTgt spid="29702"/>
                                        </p:tgtEl>
                                        <p:attrNameLst>
                                          <p:attrName>style.visibility</p:attrName>
                                        </p:attrNameLst>
                                      </p:cBhvr>
                                      <p:to>
                                        <p:strVal val="visible"/>
                                      </p:to>
                                    </p:set>
                                    <p:anim calcmode="lin" valueType="num">
                                      <p:cBhvr additive="repl">
                                        <p:cTn id="21" dur="500" fill="hold"/>
                                        <p:tgtEl>
                                          <p:spTgt spid="29702"/>
                                        </p:tgtEl>
                                        <p:attrNameLst>
                                          <p:attrName>ppt_x</p:attrName>
                                        </p:attrNameLst>
                                      </p:cBhvr>
                                      <p:tavLst>
                                        <p:tav tm="100000">
                                          <p:val>
                                            <p:strVal val="#ppt_x-#ppt_w/2"/>
                                          </p:val>
                                        </p:tav>
                                        <p:tav>
                                          <p:val>
                                            <p:strVal val="#ppt_x"/>
                                          </p:val>
                                        </p:tav>
                                      </p:tavLst>
                                    </p:anim>
                                    <p:anim calcmode="lin" valueType="num">
                                      <p:cBhvr additive="repl">
                                        <p:cTn id="22" dur="500" fill="hold"/>
                                        <p:tgtEl>
                                          <p:spTgt spid="29702"/>
                                        </p:tgtEl>
                                        <p:attrNameLst>
                                          <p:attrName>ppt_y</p:attrName>
                                        </p:attrNameLst>
                                      </p:cBhvr>
                                      <p:tavLst>
                                        <p:tav tm="100000">
                                          <p:val>
                                            <p:strVal val="#ppt_y"/>
                                          </p:val>
                                        </p:tav>
                                        <p:tav>
                                          <p:val>
                                            <p:strVal val="#ppt_y"/>
                                          </p:val>
                                        </p:tav>
                                      </p:tavLst>
                                    </p:anim>
                                    <p:anim calcmode="lin" valueType="num">
                                      <p:cBhvr additive="repl">
                                        <p:cTn id="23" dur="500" fill="hold"/>
                                        <p:tgtEl>
                                          <p:spTgt spid="29702"/>
                                        </p:tgtEl>
                                        <p:attrNameLst>
                                          <p:attrName>ppt_w</p:attrName>
                                        </p:attrNameLst>
                                      </p:cBhvr>
                                      <p:tavLst>
                                        <p:tav tm="100000">
                                          <p:val>
                                            <p:fltVal val="0"/>
                                          </p:val>
                                        </p:tav>
                                        <p:tav>
                                          <p:val>
                                            <p:strVal val="#ppt_w"/>
                                          </p:val>
                                        </p:tav>
                                      </p:tavLst>
                                    </p:anim>
                                    <p:anim calcmode="lin" valueType="num">
                                      <p:cBhvr additive="repl">
                                        <p:cTn id="24" dur="500" fill="hold"/>
                                        <p:tgtEl>
                                          <p:spTgt spid="29702"/>
                                        </p:tgtEl>
                                        <p:attrNameLst>
                                          <p:attrName>ppt_h</p:attrName>
                                        </p:attrNameLst>
                                      </p:cBhvr>
                                      <p:tavLst>
                                        <p:tav tm="100000">
                                          <p:val>
                                            <p:strVal val="#ppt_h"/>
                                          </p:val>
                                        </p:tav>
                                        <p:tav>
                                          <p:val>
                                            <p:strVal val="#ppt_h"/>
                                          </p:val>
                                        </p:tav>
                                      </p:tavLst>
                                    </p:anim>
                                  </p:childTnLst>
                                </p:cTn>
                              </p:par>
                            </p:childTnLst>
                          </p:cTn>
                        </p:par>
                        <p:par>
                          <p:cTn id="25" fill="hold" nodeType="afterGroup">
                            <p:stCondLst>
                              <p:cond delay="11500"/>
                            </p:stCondLst>
                            <p:childTnLst>
                              <p:par>
                                <p:cTn id="26" presetID="2" presetClass="entr" presetSubtype="1" fill="hold" nodeType="afterEffect">
                                  <p:stCondLst>
                                    <p:cond delay="0"/>
                                  </p:stCondLst>
                                  <p:childTnLst>
                                    <p:set>
                                      <p:cBhvr additive="repl">
                                        <p:cTn id="27" dur="1" fill="hold">
                                          <p:stCondLst>
                                            <p:cond delay="0"/>
                                          </p:stCondLst>
                                        </p:cTn>
                                        <p:tgtEl>
                                          <p:spTgt spid="29701"/>
                                        </p:tgtEl>
                                        <p:attrNameLst>
                                          <p:attrName>style.visibility</p:attrName>
                                        </p:attrNameLst>
                                      </p:cBhvr>
                                      <p:to>
                                        <p:strVal val="visible"/>
                                      </p:to>
                                    </p:set>
                                    <p:anim calcmode="lin" valueType="num">
                                      <p:cBhvr>
                                        <p:cTn id="28" dur="500" fill="hold"/>
                                        <p:tgtEl>
                                          <p:spTgt spid="29701"/>
                                        </p:tgtEl>
                                        <p:attrNameLst>
                                          <p:attrName>ppt_x</p:attrName>
                                        </p:attrNameLst>
                                      </p:cBhvr>
                                      <p:tavLst>
                                        <p:tav tm="100000">
                                          <p:val>
                                            <p:strVal val="#ppt_x"/>
                                          </p:val>
                                        </p:tav>
                                        <p:tav>
                                          <p:val>
                                            <p:strVal val="#ppt_x"/>
                                          </p:val>
                                        </p:tav>
                                      </p:tavLst>
                                    </p:anim>
                                    <p:anim calcmode="lin" valueType="num">
                                      <p:cBhvr>
                                        <p:cTn id="29" dur="500" fill="hold"/>
                                        <p:tgtEl>
                                          <p:spTgt spid="29701"/>
                                        </p:tgtEl>
                                        <p:attrNameLst>
                                          <p:attrName>ppt_y</p:attrName>
                                        </p:attrNameLst>
                                      </p:cBhvr>
                                      <p:tavLst>
                                        <p:tav tm="100000">
                                          <p:val>
                                            <p:strVal val="0-#ppt_h/2"/>
                                          </p:val>
                                        </p:tav>
                                        <p:tav>
                                          <p:val>
                                            <p:strVal val="#ppt_y"/>
                                          </p:val>
                                        </p:tav>
                                      </p:tavLst>
                                    </p:anim>
                                  </p:childTnLst>
                                </p:cTn>
                              </p:par>
                            </p:childTnLst>
                          </p:cTn>
                        </p:par>
                        <p:par>
                          <p:cTn id="30" fill="hold" nodeType="afterGroup">
                            <p:stCondLst>
                              <p:cond delay="17000"/>
                            </p:stCondLst>
                            <p:childTnLst>
                              <p:par>
                                <p:cTn id="31" presetID="2" presetClass="entr" presetSubtype="1" fill="hold" nodeType="afterEffect">
                                  <p:stCondLst>
                                    <p:cond delay="0"/>
                                  </p:stCondLst>
                                  <p:childTnLst>
                                    <p:set>
                                      <p:cBhvr additive="repl">
                                        <p:cTn id="32" dur="1" fill="hold">
                                          <p:stCondLst>
                                            <p:cond delay="0"/>
                                          </p:stCondLst>
                                        </p:cTn>
                                        <p:tgtEl>
                                          <p:spTgt spid="29699"/>
                                        </p:tgtEl>
                                        <p:attrNameLst>
                                          <p:attrName>style.visibility</p:attrName>
                                        </p:attrNameLst>
                                      </p:cBhvr>
                                      <p:to>
                                        <p:strVal val="visible"/>
                                      </p:to>
                                    </p:set>
                                    <p:anim calcmode="lin" valueType="num">
                                      <p:cBhvr>
                                        <p:cTn id="33" dur="500" fill="hold"/>
                                        <p:tgtEl>
                                          <p:spTgt spid="29699"/>
                                        </p:tgtEl>
                                        <p:attrNameLst>
                                          <p:attrName>ppt_x</p:attrName>
                                        </p:attrNameLst>
                                      </p:cBhvr>
                                      <p:tavLst>
                                        <p:tav tm="100000">
                                          <p:val>
                                            <p:strVal val="#ppt_x"/>
                                          </p:val>
                                        </p:tav>
                                        <p:tav>
                                          <p:val>
                                            <p:strVal val="#ppt_x"/>
                                          </p:val>
                                        </p:tav>
                                      </p:tavLst>
                                    </p:anim>
                                    <p:anim calcmode="lin" valueType="num">
                                      <p:cBhvr>
                                        <p:cTn id="34" dur="500" fill="hold"/>
                                        <p:tgtEl>
                                          <p:spTgt spid="29699"/>
                                        </p:tgtEl>
                                        <p:attrNameLst>
                                          <p:attrName>ppt_y</p:attrName>
                                        </p:attrNameLst>
                                      </p:cBhvr>
                                      <p:tavLst>
                                        <p:tav tm="100000">
                                          <p:val>
                                            <p:strVal val="0-#ppt_h/2"/>
                                          </p:val>
                                        </p:tav>
                                        <p:tav>
                                          <p:val>
                                            <p:strVal val="#ppt_y"/>
                                          </p:val>
                                        </p:tav>
                                      </p:tavLst>
                                    </p:anim>
                                  </p:childTnLst>
                                </p:cTn>
                              </p:par>
                            </p:childTnLst>
                          </p:cTn>
                        </p:par>
                        <p:par>
                          <p:cTn id="35" fill="hold" nodeType="afterGroup">
                            <p:stCondLst>
                              <p:cond delay="17500"/>
                            </p:stCondLst>
                            <p:childTnLst>
                              <p:par>
                                <p:cTn id="36" presetID="2" presetClass="entr" presetSubtype="4" fill="hold" nodeType="afterEffect">
                                  <p:stCondLst>
                                    <p:cond delay="0"/>
                                  </p:stCondLst>
                                  <p:childTnLst>
                                    <p:set>
                                      <p:cBhvr additive="repl">
                                        <p:cTn id="37" dur="1" fill="hold">
                                          <p:stCondLst>
                                            <p:cond delay="0"/>
                                          </p:stCondLst>
                                        </p:cTn>
                                        <p:tgtEl>
                                          <p:spTgt spid="29704"/>
                                        </p:tgtEl>
                                        <p:attrNameLst>
                                          <p:attrName>style.visibility</p:attrName>
                                        </p:attrNameLst>
                                      </p:cBhvr>
                                      <p:to>
                                        <p:strVal val="visible"/>
                                      </p:to>
                                    </p:set>
                                    <p:anim calcmode="lin" valueType="num">
                                      <p:cBhvr>
                                        <p:cTn id="38" dur="500" fill="hold"/>
                                        <p:tgtEl>
                                          <p:spTgt spid="29704"/>
                                        </p:tgtEl>
                                        <p:attrNameLst>
                                          <p:attrName>ppt_x</p:attrName>
                                        </p:attrNameLst>
                                      </p:cBhvr>
                                      <p:tavLst>
                                        <p:tav tm="100000">
                                          <p:val>
                                            <p:strVal val="#ppt_x"/>
                                          </p:val>
                                        </p:tav>
                                        <p:tav>
                                          <p:val>
                                            <p:strVal val="#ppt_x"/>
                                          </p:val>
                                        </p:tav>
                                      </p:tavLst>
                                    </p:anim>
                                    <p:anim calcmode="lin" valueType="num">
                                      <p:cBhvr>
                                        <p:cTn id="39" dur="500" fill="hold"/>
                                        <p:tgtEl>
                                          <p:spTgt spid="29704"/>
                                        </p:tgtEl>
                                        <p:attrNameLst>
                                          <p:attrName>ppt_y</p:attrName>
                                        </p:attrNameLst>
                                      </p:cBhvr>
                                      <p:tavLst>
                                        <p:tav tm="100000">
                                          <p:val>
                                            <p:strVal val="1+#ppt_h/2"/>
                                          </p:val>
                                        </p:tav>
                                        <p:tav>
                                          <p:val>
                                            <p:strVal val="#ppt_y"/>
                                          </p:val>
                                        </p:tav>
                                      </p:tavLst>
                                    </p:anim>
                                  </p:childTnLst>
                                </p:cTn>
                              </p:par>
                            </p:childTnLst>
                          </p:cTn>
                        </p:par>
                        <p:par>
                          <p:cTn id="40" fill="hold" nodeType="afterGroup">
                            <p:stCondLst>
                              <p:cond delay="19000"/>
                            </p:stCondLst>
                            <p:childTnLst>
                              <p:par>
                                <p:cTn id="41" presetID="2" presetClass="entr" presetSubtype="2" fill="hold" nodeType="afterEffect">
                                  <p:stCondLst>
                                    <p:cond delay="0"/>
                                  </p:stCondLst>
                                  <p:childTnLst>
                                    <p:set>
                                      <p:cBhvr additive="repl">
                                        <p:cTn id="42" dur="1" fill="hold">
                                          <p:stCondLst>
                                            <p:cond delay="0"/>
                                          </p:stCondLst>
                                        </p:cTn>
                                        <p:tgtEl>
                                          <p:spTgt spid="29703"/>
                                        </p:tgtEl>
                                        <p:attrNameLst>
                                          <p:attrName>style.visibility</p:attrName>
                                        </p:attrNameLst>
                                      </p:cBhvr>
                                      <p:to>
                                        <p:strVal val="visible"/>
                                      </p:to>
                                    </p:set>
                                    <p:anim calcmode="lin" valueType="num">
                                      <p:cBhvr>
                                        <p:cTn id="43" dur="500" fill="hold"/>
                                        <p:tgtEl>
                                          <p:spTgt spid="29703"/>
                                        </p:tgtEl>
                                        <p:attrNameLst>
                                          <p:attrName>ppt_x</p:attrName>
                                        </p:attrNameLst>
                                      </p:cBhvr>
                                      <p:tavLst>
                                        <p:tav tm="100000">
                                          <p:val>
                                            <p:strVal val="1+#ppt_w/2"/>
                                          </p:val>
                                        </p:tav>
                                        <p:tav>
                                          <p:val>
                                            <p:strVal val="#ppt_x"/>
                                          </p:val>
                                        </p:tav>
                                      </p:tavLst>
                                    </p:anim>
                                    <p:anim calcmode="lin" valueType="num">
                                      <p:cBhvr>
                                        <p:cTn id="44" dur="500" fill="hold"/>
                                        <p:tgtEl>
                                          <p:spTgt spid="29703"/>
                                        </p:tgtEl>
                                        <p:attrNameLst>
                                          <p:attrName>ppt_y</p:attrName>
                                        </p:attrNameLst>
                                      </p:cBhvr>
                                      <p:tavLst>
                                        <p:tav tm="100000">
                                          <p:val>
                                            <p:strVal val="#ppt_y"/>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89" name="Picture 1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52400"/>
            <a:ext cx="6033256" cy="701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594" name="Rectangle 2"/>
          <p:cNvSpPr>
            <a:spLocks noGrp="1" noChangeArrowheads="1"/>
          </p:cNvSpPr>
          <p:nvPr>
            <p:ph type="title"/>
          </p:nvPr>
        </p:nvSpPr>
        <p:spPr>
          <a:xfrm>
            <a:off x="6096000" y="0"/>
            <a:ext cx="3048000" cy="2590800"/>
          </a:xfrm>
        </p:spPr>
        <p:txBody>
          <a:bodyPr/>
          <a:lstStyle/>
          <a:p>
            <a:pPr eaLnBrk="1" hangingPunct="1"/>
            <a:r>
              <a:rPr lang="ar-JO" b="1" dirty="0">
                <a:solidFill>
                  <a:schemeClr val="bg1"/>
                </a:solidFill>
                <a:latin typeface="Arial"/>
                <a:ea typeface="ＭＳ Ｐゴシック" charset="0"/>
                <a:cs typeface="Arial"/>
              </a:rPr>
              <a:t>تحب الذئاب الآن</a:t>
            </a:r>
            <a:endParaRPr lang="en-US" b="1" dirty="0">
              <a:solidFill>
                <a:schemeClr val="bg1"/>
              </a:solidFill>
              <a:latin typeface="Arial"/>
              <a:ea typeface="ＭＳ Ｐゴシック" charset="0"/>
              <a:cs typeface="Arial"/>
            </a:endParaRPr>
          </a:p>
        </p:txBody>
      </p:sp>
      <p:sp>
        <p:nvSpPr>
          <p:cNvPr id="6" name="Rectangle 2"/>
          <p:cNvSpPr txBox="1">
            <a:spLocks noChangeArrowheads="1"/>
          </p:cNvSpPr>
          <p:nvPr/>
        </p:nvSpPr>
        <p:spPr bwMode="auto">
          <a:xfrm>
            <a:off x="6096000" y="2438400"/>
            <a:ext cx="3048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a:ea typeface="ＭＳ Ｐゴシック" charset="0"/>
                <a:cs typeface="Arial"/>
              </a:rPr>
              <a:t>أن تقتل</a:t>
            </a:r>
            <a:endParaRPr kumimoji="0" lang="en-US" sz="4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Tree>
    <p:extLst>
      <p:ext uri="{BB962C8B-B14F-4D97-AF65-F5344CB8AC3E}">
        <p14:creationId xmlns:p14="http://schemas.microsoft.com/office/powerpoint/2010/main" val="15562314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101389"/>
                                        </p:tgtEl>
                                        <p:attrNameLst>
                                          <p:attrName>style.visibility</p:attrName>
                                        </p:attrNameLst>
                                      </p:cBhvr>
                                      <p:to>
                                        <p:strVal val="visible"/>
                                      </p:to>
                                    </p:set>
                                    <p:anim calcmode="lin" valueType="num">
                                      <p:cBhvr>
                                        <p:cTn id="7" dur="1000" fill="hold"/>
                                        <p:tgtEl>
                                          <p:spTgt spid="101389"/>
                                        </p:tgtEl>
                                        <p:attrNameLst>
                                          <p:attrName>ppt_w</p:attrName>
                                        </p:attrNameLst>
                                      </p:cBhvr>
                                      <p:tavLst>
                                        <p:tav tm="0">
                                          <p:val>
                                            <p:fltVal val="0"/>
                                          </p:val>
                                        </p:tav>
                                        <p:tav tm="100000">
                                          <p:val>
                                            <p:strVal val="#ppt_w"/>
                                          </p:val>
                                        </p:tav>
                                      </p:tavLst>
                                    </p:anim>
                                    <p:anim calcmode="lin" valueType="num">
                                      <p:cBhvr>
                                        <p:cTn id="8" dur="1000" fill="hold"/>
                                        <p:tgtEl>
                                          <p:spTgt spid="101389"/>
                                        </p:tgtEl>
                                        <p:attrNameLst>
                                          <p:attrName>ppt_h</p:attrName>
                                        </p:attrNameLst>
                                      </p:cBhvr>
                                      <p:tavLst>
                                        <p:tav tm="0">
                                          <p:val>
                                            <p:fltVal val="0"/>
                                          </p:val>
                                        </p:tav>
                                        <p:tav tm="100000">
                                          <p:val>
                                            <p:strVal val="#ppt_h"/>
                                          </p:val>
                                        </p:tav>
                                      </p:tavLst>
                                    </p:anim>
                                    <p:anim calcmode="lin" valueType="num">
                                      <p:cBhvr>
                                        <p:cTn id="9" dur="1000" fill="hold"/>
                                        <p:tgtEl>
                                          <p:spTgt spid="101389"/>
                                        </p:tgtEl>
                                        <p:attrNameLst>
                                          <p:attrName>style.rotation</p:attrName>
                                        </p:attrNameLst>
                                      </p:cBhvr>
                                      <p:tavLst>
                                        <p:tav tm="0">
                                          <p:val>
                                            <p:fltVal val="90"/>
                                          </p:val>
                                        </p:tav>
                                        <p:tav tm="100000">
                                          <p:val>
                                            <p:fltVal val="0"/>
                                          </p:val>
                                        </p:tav>
                                      </p:tavLst>
                                    </p:anim>
                                    <p:animEffect transition="in" filter="fade">
                                      <p:cBhvr>
                                        <p:cTn id="10" dur="1000"/>
                                        <p:tgtEl>
                                          <p:spTgt spid="101389"/>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6945"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296025" y="407988"/>
            <a:ext cx="28479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‏فَيَسْكُنُ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ٱلذِّئْبُ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ٱلْخَرُوفِ،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وَيَرْبُضُ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ٱلنَّمِرُ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ٱلْجَدْيِ، وَٱلْعِجْلُ وَٱلشِّبْلُ وَٱلْمُسَمَّنُ مَعًا، وَصَبِيٌّ صَغِيرٌ </a:t>
            </a:r>
            <a:r>
              <a:rPr kumimoji="0" lang="ar-SA" sz="44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يَسُوقُهَا.</a:t>
            </a:r>
            <a:r>
              <a:rPr kumimoji="0" lang="ar-SA" sz="44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 </a:t>
            </a:r>
          </a:p>
        </p:txBody>
      </p:sp>
      <p:pic>
        <p:nvPicPr>
          <p:cNvPr id="3" name="Picture 2"/>
          <p:cNvPicPr>
            <a:picLocks noChangeAspect="1"/>
          </p:cNvPicPr>
          <p:nvPr/>
        </p:nvPicPr>
        <p:blipFill>
          <a:blip r:embed="rId4" cstate="print">
            <a:extLst>
              <a:ext uri="{28A0092B-C50C-407E-A947-70E740481C1C}">
                <a14:useLocalDpi xmlns:a14="http://schemas.microsoft.com/office/drawing/2010/main"/>
              </a:ext>
            </a:extLst>
          </a:blip>
          <a:srcRect/>
          <a:stretch>
            <a:fillRect/>
          </a:stretch>
        </p:blipFill>
        <p:spPr bwMode="auto">
          <a:xfrm>
            <a:off x="-107950" y="-369888"/>
            <a:ext cx="6403975" cy="7558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95288" y="260350"/>
            <a:ext cx="5400848" cy="1081088"/>
          </a:xfrm>
        </p:spPr>
        <p:txBody>
          <a:bodyPr/>
          <a:lstStyle/>
          <a:p>
            <a:pPr eaLnBrk="1" hangingPunct="1">
              <a:defRPr/>
            </a:pPr>
            <a:r>
              <a:rPr lang="ar-SA" sz="5400" b="1" kern="1200" dirty="0">
                <a:solidFill>
                  <a:srgbClr val="FFFFFF"/>
                </a:solidFill>
                <a:effectLst>
                  <a:glow rad="228600">
                    <a:schemeClr val="accent4">
                      <a:satMod val="175000"/>
                      <a:alpha val="77000"/>
                    </a:schemeClr>
                  </a:glow>
                  <a:outerShdw blurRad="38100" dist="38100" dir="2700000" algn="tl" rotWithShape="0">
                    <a:srgbClr val="000000">
                      <a:alpha val="43000"/>
                    </a:srgbClr>
                  </a:outerShdw>
                </a:effectLst>
                <a:latin typeface="Arial"/>
                <a:ea typeface="ＭＳ Ｐゴシック"/>
                <a:cs typeface="Arial"/>
              </a:rPr>
              <a:t>أشعياء ١١ :  ٦-٩</a:t>
            </a:r>
            <a:endParaRPr lang="en-US" sz="5400" dirty="0">
              <a:effectLst>
                <a:glow rad="228600">
                  <a:schemeClr val="accent4">
                    <a:satMod val="175000"/>
                    <a:alpha val="77000"/>
                  </a:schemeClr>
                </a:glow>
              </a:effectLst>
            </a:endParaRPr>
          </a:p>
        </p:txBody>
      </p:sp>
      <p:sp>
        <p:nvSpPr>
          <p:cNvPr id="1106949"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425931379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par>
                                <p:cTn id="15" presetID="5" presetClass="entr" presetSubtype="1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8993" name="Picture 7"/>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9538" y="0"/>
            <a:ext cx="9269413" cy="7104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0" y="4852988"/>
            <a:ext cx="9144000" cy="2108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‏فَيَسْكُنُ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ٱلذِّئْبُ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ٱلْخَرُوفِ،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وَيَرْبُضُ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ٱلنَّمِرُ </a:t>
            </a:r>
            <a:r>
              <a:rPr kumimoji="0" lang="ar-SA" sz="4000" b="0" i="0" u="none" strike="noStrike" kern="1200" cap="none" spc="0" normalizeH="0" baseline="0" noProof="0" dirty="0" err="1">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مَعَ </a:t>
            </a:r>
            <a:r>
              <a:rPr kumimoji="0" lang="ar-SA" sz="4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Arial" charset="0"/>
                <a:ea typeface="ＭＳ Ｐゴシック" charset="0"/>
              </a:rPr>
              <a:t>ٱلْجَدْيِ، وَٱلْعِجْلُ وَٱلشِّبْلُ وَٱلْمُسَمَّنُ مَعًا، </a:t>
            </a:r>
            <a:r>
              <a:rPr kumimoji="0" lang="ar-SA"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وَصَبِيٌّ صَغِيرٌ </a:t>
            </a:r>
            <a:r>
              <a:rPr kumimoji="0" lang="ar-SA" sz="4000" b="0" i="0" u="none" strike="noStrike" kern="1200" cap="none" spc="0" normalizeH="0" baseline="0" noProof="0" dirty="0" err="1">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يَسُوقُهَا.</a:t>
            </a:r>
            <a:r>
              <a:rPr kumimoji="0" lang="ar-SA" sz="4000" b="0" i="0" u="none" strike="noStrike" kern="1200" cap="none" spc="0" normalizeH="0" baseline="0" noProof="0" dirty="0">
                <a:ln w="18415" cmpd="sng">
                  <a:solidFill>
                    <a:srgbClr val="FFFFFF"/>
                  </a:solidFill>
                  <a:prstDash val="solid"/>
                </a:ln>
                <a:solidFill>
                  <a:srgbClr val="FFFF00"/>
                </a:solidFill>
                <a:effectLst>
                  <a:outerShdw blurRad="63500" dir="3600000" algn="tl" rotWithShape="0">
                    <a:srgbClr val="000000">
                      <a:alpha val="70000"/>
                    </a:srgbClr>
                  </a:outerShdw>
                </a:effectLst>
                <a:uLnTx/>
                <a:uFillTx/>
                <a:latin typeface="Arial" charset="0"/>
                <a:ea typeface="ＭＳ Ｐゴシック" charset="0"/>
              </a:rPr>
              <a:t> </a:t>
            </a:r>
          </a:p>
        </p:txBody>
      </p:sp>
      <p:sp>
        <p:nvSpPr>
          <p:cNvPr id="2" name="Title 1"/>
          <p:cNvSpPr>
            <a:spLocks noGrp="1"/>
          </p:cNvSpPr>
          <p:nvPr>
            <p:ph type="title" idx="4294967295"/>
          </p:nvPr>
        </p:nvSpPr>
        <p:spPr>
          <a:xfrm>
            <a:off x="395288" y="260350"/>
            <a:ext cx="4105275" cy="1081088"/>
          </a:xfrm>
        </p:spPr>
        <p:txBody>
          <a:bodyPr/>
          <a:lstStyle/>
          <a:p>
            <a:pPr eaLnBrk="1" hangingPunct="1">
              <a:defRPr/>
            </a:pPr>
            <a:r>
              <a:rPr lang="ar-SA" b="1" kern="1200" dirty="0">
                <a:solidFill>
                  <a:srgbClr val="FFFFFF"/>
                </a:solidFill>
                <a:effectLst>
                  <a:glow rad="228600">
                    <a:schemeClr val="accent4">
                      <a:satMod val="175000"/>
                      <a:alpha val="77000"/>
                    </a:schemeClr>
                  </a:glow>
                  <a:outerShdw blurRad="38100" dist="38100" dir="2700000" algn="tl" rotWithShape="0">
                    <a:srgbClr val="000000">
                      <a:alpha val="43000"/>
                    </a:srgbClr>
                  </a:outerShdw>
                </a:effectLst>
                <a:latin typeface="Arial"/>
                <a:cs typeface="Arial"/>
              </a:rPr>
              <a:t>أشعياء ١١ :  ٦-٩</a:t>
            </a:r>
            <a:endParaRPr lang="en-US" dirty="0"/>
          </a:p>
        </p:txBody>
      </p:sp>
      <p:sp>
        <p:nvSpPr>
          <p:cNvPr id="1108996"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890382307"/>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1041"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9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78851" name="Rectangle 3"/>
          <p:cNvSpPr>
            <a:spLocks noChangeArrowheads="1"/>
          </p:cNvSpPr>
          <p:nvPr/>
        </p:nvSpPr>
        <p:spPr bwMode="auto">
          <a:xfrm>
            <a:off x="6537325" y="407988"/>
            <a:ext cx="2606675"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800" b="1" i="0" u="none" strike="noStrike" kern="1200" cap="none" spc="0" normalizeH="0" baseline="30000" noProof="0" dirty="0">
                <a:ln>
                  <a:noFill/>
                </a:ln>
                <a:solidFill>
                  <a:srgbClr val="FFFFFF"/>
                </a:solidFill>
                <a:effectLst/>
                <a:uLnTx/>
                <a:uFillTx/>
                <a:latin typeface="Arial" charset="0"/>
                <a:ea typeface="ＭＳ Ｐゴシック" charset="0"/>
              </a:rPr>
              <a:t>7</a:t>
            </a:r>
            <a:r>
              <a:rPr kumimoji="0" lang="ar-SA" sz="4800" b="1" i="0" u="none" strike="noStrike" kern="1200" cap="none" spc="0" normalizeH="0" baseline="0" noProof="0" dirty="0">
                <a:ln>
                  <a:noFill/>
                </a:ln>
                <a:solidFill>
                  <a:srgbClr val="FFFFFF"/>
                </a:solidFill>
                <a:effectLst/>
                <a:uLnTx/>
                <a:uFillTx/>
                <a:latin typeface="Arial" charset="0"/>
                <a:ea typeface="ＭＳ Ｐゴシック" charset="0"/>
              </a:rPr>
              <a:t> وَٱلْبَقَرَةُ وَٱلدُّبَّةُ </a:t>
            </a:r>
            <a:r>
              <a:rPr kumimoji="0" lang="ar-SA" sz="4800" b="1" i="0" u="none" strike="noStrike" kern="1200" cap="none" spc="0" normalizeH="0" baseline="0" noProof="0" dirty="0" err="1">
                <a:ln>
                  <a:noFill/>
                </a:ln>
                <a:solidFill>
                  <a:srgbClr val="FFFFFF"/>
                </a:solidFill>
                <a:effectLst/>
                <a:uLnTx/>
                <a:uFillTx/>
                <a:latin typeface="Arial" charset="0"/>
                <a:ea typeface="ＭＳ Ｐゴシック" charset="0"/>
              </a:rPr>
              <a:t>تَرْعَيَانِ.</a:t>
            </a:r>
            <a:r>
              <a:rPr kumimoji="0" lang="ar-SA" sz="4800" b="1" i="0" u="none" strike="noStrike" kern="1200" cap="none" spc="0" normalizeH="0" baseline="0" noProof="0" dirty="0">
                <a:ln>
                  <a:noFill/>
                </a:ln>
                <a:solidFill>
                  <a:srgbClr val="FFFFFF"/>
                </a:solidFill>
                <a:effectLst/>
                <a:uLnTx/>
                <a:uFillTx/>
                <a:latin typeface="Arial" charset="0"/>
                <a:ea typeface="ＭＳ Ｐゴシック" charset="0"/>
              </a:rPr>
              <a:t> تَرْبُضُ أَوْلاَدُهُمَا مَعًا، وَٱلْأَسَدُ كَالْبَقَرِ يَأْكُلُ تِبْنًا.</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a:solidFill>
                  <a:srgbClr val="FFFFFF"/>
                </a:solidFill>
                <a:effectLst>
                  <a:glow rad="228600">
                    <a:schemeClr val="accent4">
                      <a:satMod val="175000"/>
                      <a:alpha val="77000"/>
                    </a:schemeClr>
                  </a:glow>
                  <a:outerShdw blurRad="38100" dist="38100" dir="2700000" algn="tl" rotWithShape="0">
                    <a:srgbClr val="000000">
                      <a:alpha val="43000"/>
                    </a:srgbClr>
                  </a:outerShdw>
                </a:effectLst>
                <a:latin typeface="Arial"/>
                <a:cs typeface="Arial"/>
              </a:rPr>
              <a:t>أشعياء ١١ :  ٦-٩</a:t>
            </a:r>
            <a:endParaRPr lang="en-US" dirty="0"/>
          </a:p>
        </p:txBody>
      </p:sp>
      <p:sp>
        <p:nvSpPr>
          <p:cNvPr id="1111044"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15288010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3089" name="Picture 7"/>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87325" y="0"/>
            <a:ext cx="9769475" cy="69611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ChangeArrowheads="1"/>
          </p:cNvSpPr>
          <p:nvPr/>
        </p:nvSpPr>
        <p:spPr bwMode="auto">
          <a:xfrm>
            <a:off x="4500563" y="407988"/>
            <a:ext cx="4643437" cy="6553200"/>
          </a:xfrm>
          <a:prstGeom prst="rect">
            <a:avLst/>
          </a:prstGeom>
          <a:solidFill>
            <a:srgbClr val="000000">
              <a:alpha val="65881"/>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4400" b="1" i="0" u="none" strike="noStrike" kern="1200" cap="none" spc="0" normalizeH="0" baseline="30000" noProof="0" dirty="0">
                <a:ln>
                  <a:noFill/>
                </a:ln>
                <a:solidFill>
                  <a:srgbClr val="FFFFFF"/>
                </a:solidFill>
                <a:effectLst/>
                <a:uLnTx/>
                <a:uFillTx/>
                <a:latin typeface="Arial" charset="0"/>
                <a:ea typeface="ＭＳ Ｐゴシック" charset="0"/>
              </a:rPr>
              <a:t>8</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وَيَلْعَبُ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ٱلرَّضِيعُ عَلَى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سَرَبِ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لصِّلِّ</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وَيَمُدُّ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لْفَطِيمُ</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يَدَهُ عَلَى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جُحْرِ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لْأُفْعُوَانِ.</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4400" b="1" i="0" u="none" strike="noStrike" kern="1200" cap="none" spc="0" normalizeH="0" baseline="30000" noProof="0" dirty="0">
                <a:ln>
                  <a:noFill/>
                </a:ln>
                <a:solidFill>
                  <a:srgbClr val="FFFFFF"/>
                </a:solidFill>
                <a:effectLst/>
                <a:uLnTx/>
                <a:uFillTx/>
                <a:latin typeface="Arial" charset="0"/>
                <a:ea typeface="ＭＳ Ｐゴシック" charset="0"/>
              </a:rPr>
              <a:t>9</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 لاَ يَسُوؤُونَ وَلاَ يُفْسِدُونَ فِي كُلِّ جَبَلِ قُدْسِي،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لأَنَّ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ٱلْأَرْضَ تَمْتَلِئُ مِنْ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مَعْرِفَةِ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ٱلرَّبِّ كَمَا </a:t>
            </a:r>
            <a:r>
              <a:rPr kumimoji="0" lang="ar-SA" sz="4400" b="1" i="0" u="none" strike="noStrike" kern="1200" cap="none" spc="0" normalizeH="0" baseline="0" noProof="0" dirty="0" err="1">
                <a:ln>
                  <a:noFill/>
                </a:ln>
                <a:solidFill>
                  <a:srgbClr val="FFFFFF"/>
                </a:solidFill>
                <a:effectLst/>
                <a:uLnTx/>
                <a:uFillTx/>
                <a:latin typeface="Arial" charset="0"/>
                <a:ea typeface="ＭＳ Ｐゴシック" charset="0"/>
              </a:rPr>
              <a:t>تُغَطِّي ٱلْمِيَاهُ </a:t>
            </a:r>
            <a:r>
              <a:rPr kumimoji="0" lang="ar-SA" sz="4400" b="1" i="0" u="none" strike="noStrike" kern="1200" cap="none" spc="0" normalizeH="0" baseline="0" noProof="0" dirty="0">
                <a:ln>
                  <a:noFill/>
                </a:ln>
                <a:solidFill>
                  <a:srgbClr val="FFFFFF"/>
                </a:solidFill>
                <a:effectLst/>
                <a:uLnTx/>
                <a:uFillTx/>
                <a:latin typeface="Arial" charset="0"/>
                <a:ea typeface="ＭＳ Ｐゴシック" charset="0"/>
              </a:rPr>
              <a:t>ٱلْبَحْرَ.</a:t>
            </a:r>
          </a:p>
        </p:txBody>
      </p:sp>
      <p:sp>
        <p:nvSpPr>
          <p:cNvPr id="2" name="Title 1"/>
          <p:cNvSpPr>
            <a:spLocks noGrp="1"/>
          </p:cNvSpPr>
          <p:nvPr>
            <p:ph type="title" idx="4294967295"/>
          </p:nvPr>
        </p:nvSpPr>
        <p:spPr>
          <a:xfrm>
            <a:off x="395288" y="260350"/>
            <a:ext cx="4105275" cy="1081088"/>
          </a:xfrm>
        </p:spPr>
        <p:txBody>
          <a:bodyPr/>
          <a:lstStyle/>
          <a:p>
            <a:pPr rtl="1" eaLnBrk="1" hangingPunct="1">
              <a:defRPr/>
            </a:pPr>
            <a:r>
              <a:rPr lang="ar-SA" b="1" kern="1200" dirty="0">
                <a:solidFill>
                  <a:srgbClr val="FFFFFF"/>
                </a:solidFill>
                <a:effectLst>
                  <a:glow rad="228600">
                    <a:schemeClr val="accent4">
                      <a:satMod val="175000"/>
                      <a:alpha val="77000"/>
                    </a:schemeClr>
                  </a:glow>
                  <a:outerShdw blurRad="38100" dist="38100" dir="2700000" algn="tl" rotWithShape="0">
                    <a:srgbClr val="000000">
                      <a:alpha val="43000"/>
                    </a:srgbClr>
                  </a:outerShdw>
                </a:effectLst>
                <a:latin typeface="Arial"/>
                <a:cs typeface="Arial"/>
              </a:rPr>
              <a:t>أشعياء ١١ :  ٦-٩</a:t>
            </a:r>
            <a:endParaRPr lang="en-US" dirty="0"/>
          </a:p>
        </p:txBody>
      </p:sp>
      <p:sp>
        <p:nvSpPr>
          <p:cNvPr id="1113092" name="Text Box 37"/>
          <p:cNvSpPr txBox="1">
            <a:spLocks noChangeArrowheads="1"/>
          </p:cNvSpPr>
          <p:nvPr/>
        </p:nvSpPr>
        <p:spPr bwMode="auto">
          <a:xfrm>
            <a:off x="8243888" y="-11113"/>
            <a:ext cx="866775" cy="463551"/>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eaLnBrk="0" hangingPunct="0">
              <a:defRPr sz="2400">
                <a:solidFill>
                  <a:schemeClr val="bg1"/>
                </a:solidFill>
                <a:latin typeface="Arial" charset="0"/>
                <a:ea typeface="ＭＳ Ｐゴシック" charset="0"/>
                <a:cs typeface="ＭＳ Ｐゴシック" charset="0"/>
              </a:defRPr>
            </a:lvl1pPr>
            <a:lvl2pPr marL="742950" indent="-285750" eaLnBrk="0" hangingPunct="0">
              <a:defRPr sz="2400">
                <a:solidFill>
                  <a:schemeClr val="bg1"/>
                </a:solidFill>
                <a:latin typeface="Arial" charset="0"/>
                <a:ea typeface="ＭＳ Ｐゴシック" charset="0"/>
              </a:defRPr>
            </a:lvl2pPr>
            <a:lvl3pPr marL="1143000" indent="-228600" eaLnBrk="0" hangingPunct="0">
              <a:defRPr sz="2400">
                <a:solidFill>
                  <a:schemeClr val="bg1"/>
                </a:solidFill>
                <a:latin typeface="Arial" charset="0"/>
                <a:ea typeface="ＭＳ Ｐゴシック" charset="0"/>
              </a:defRPr>
            </a:lvl3pPr>
            <a:lvl4pPr marL="1600200" indent="-228600" eaLnBrk="0" hangingPunct="0">
              <a:defRPr sz="2400">
                <a:solidFill>
                  <a:schemeClr val="bg1"/>
                </a:solidFill>
                <a:latin typeface="Arial" charset="0"/>
                <a:ea typeface="ＭＳ Ｐゴシック" charset="0"/>
              </a:defRPr>
            </a:lvl4pPr>
            <a:lvl5pPr marL="2057400" indent="-228600" eaLnBrk="0" hangingPunct="0">
              <a:defRPr sz="2400">
                <a:solidFill>
                  <a:schemeClr val="bg1"/>
                </a:solidFill>
                <a:latin typeface="Arial" charset="0"/>
                <a:ea typeface="ＭＳ Ｐゴシック" charset="0"/>
              </a:defRPr>
            </a:lvl5pPr>
            <a:lvl6pPr marL="2514600" indent="-228600" eaLnBrk="0" fontAlgn="base" hangingPunct="0">
              <a:spcBef>
                <a:spcPct val="0"/>
              </a:spcBef>
              <a:spcAft>
                <a:spcPct val="0"/>
              </a:spcAft>
              <a:defRPr sz="2400">
                <a:solidFill>
                  <a:schemeClr val="bg1"/>
                </a:solidFill>
                <a:latin typeface="Arial" charset="0"/>
                <a:ea typeface="ＭＳ Ｐゴシック" charset="0"/>
              </a:defRPr>
            </a:lvl6pPr>
            <a:lvl7pPr marL="2971800" indent="-228600" eaLnBrk="0" fontAlgn="base" hangingPunct="0">
              <a:spcBef>
                <a:spcPct val="0"/>
              </a:spcBef>
              <a:spcAft>
                <a:spcPct val="0"/>
              </a:spcAft>
              <a:defRPr sz="2400">
                <a:solidFill>
                  <a:schemeClr val="bg1"/>
                </a:solidFill>
                <a:latin typeface="Arial" charset="0"/>
                <a:ea typeface="ＭＳ Ｐゴシック" charset="0"/>
              </a:defRPr>
            </a:lvl7pPr>
            <a:lvl8pPr marL="3429000" indent="-228600" eaLnBrk="0" fontAlgn="base" hangingPunct="0">
              <a:spcBef>
                <a:spcPct val="0"/>
              </a:spcBef>
              <a:spcAft>
                <a:spcPct val="0"/>
              </a:spcAft>
              <a:defRPr sz="2400">
                <a:solidFill>
                  <a:schemeClr val="bg1"/>
                </a:solidFill>
                <a:latin typeface="Arial" charset="0"/>
                <a:ea typeface="ＭＳ Ｐゴシック" charset="0"/>
              </a:defRPr>
            </a:lvl8pPr>
            <a:lvl9pPr marL="3886200" indent="-228600" eaLnBrk="0" fontAlgn="base" hangingPunct="0">
              <a:spcBef>
                <a:spcPct val="0"/>
              </a:spcBef>
              <a:spcAft>
                <a:spcPct val="0"/>
              </a:spcAft>
              <a:defRPr sz="2400">
                <a:solidFill>
                  <a:schemeClr val="bg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Arial" charset="0"/>
              </a:rPr>
              <a:t>473a</a:t>
            </a:r>
          </a:p>
        </p:txBody>
      </p:sp>
    </p:spTree>
    <p:extLst>
      <p:ext uri="{BB962C8B-B14F-4D97-AF65-F5344CB8AC3E}">
        <p14:creationId xmlns:p14="http://schemas.microsoft.com/office/powerpoint/2010/main" val="2811394745"/>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9" presetClass="entr" fill="hold" nodeType="clickEffect">
                                  <p:stCondLst>
                                    <p:cond delay="0"/>
                                  </p:stCondLst>
                                  <p:childTnLst>
                                    <p:set>
                                      <p:cBhvr additive="repl">
                                        <p:cTn id="6" dur="1" fill="hold">
                                          <p:stCondLst>
                                            <p:cond delay="0"/>
                                          </p:stCondLst>
                                        </p:cTn>
                                        <p:tgtEl>
                                          <p:spTgt spid="78851"/>
                                        </p:tgtEl>
                                        <p:attrNameLst>
                                          <p:attrName>style.visibility</p:attrName>
                                        </p:attrNameLst>
                                      </p:cBhvr>
                                      <p:to>
                                        <p:strVal val="visible"/>
                                      </p:to>
                                    </p:set>
                                    <p:anim calcmode="lin" valueType="num">
                                      <p:cBhvr additive="repl">
                                        <p:cTn id="7" dur="1000" fill="hold"/>
                                        <p:tgtEl>
                                          <p:spTgt spid="78851"/>
                                        </p:tgtEl>
                                        <p:attrNameLst>
                                          <p:attrName>ppt_x</p:attrName>
                                        </p:attrNameLst>
                                      </p:cBhvr>
                                      <p:tavLst>
                                        <p:tav tm="100000">
                                          <p:val>
                                            <p:strVal val="#ppt_x-.2"/>
                                          </p:val>
                                        </p:tav>
                                        <p:tav>
                                          <p:val>
                                            <p:strVal val="#ppt_x"/>
                                          </p:val>
                                        </p:tav>
                                      </p:tavLst>
                                    </p:anim>
                                    <p:anim calcmode="lin" valueType="num">
                                      <p:cBhvr additive="repl">
                                        <p:cTn id="8" dur="1000" fill="hold"/>
                                        <p:tgtEl>
                                          <p:spTgt spid="78851"/>
                                        </p:tgtEl>
                                        <p:attrNameLst>
                                          <p:attrName>ppt_y</p:attrName>
                                        </p:attrNameLst>
                                      </p:cBhvr>
                                      <p:tavLst>
                                        <p:tav tm="100000">
                                          <p:val>
                                            <p:strVal val="#ppt_y"/>
                                          </p:val>
                                        </p:tav>
                                        <p:tav>
                                          <p:val>
                                            <p:strVal val="#ppt_y"/>
                                          </p:val>
                                        </p:tav>
                                      </p:tavLst>
                                    </p:anim>
                                    <p:animEffect transition="in" filter="wipe(right)">
                                      <p:cBhvr additive="repl">
                                        <p:cTn id="9" dur="1000"/>
                                        <p:tgtEl>
                                          <p:spTgt spid="78851"/>
                                        </p:tgtEl>
                                      </p:cBhvr>
                                    </p:animEffect>
                                  </p:childTnLst>
                                </p:cTn>
                              </p:par>
                              <p:par>
                                <p:cTn id="10" presetID="29" presetClass="entr" fill="hold" nodeType="withEffect">
                                  <p:stCondLst>
                                    <p:cond delay="0"/>
                                  </p:stCondLst>
                                  <p:childTnLst>
                                    <p:set>
                                      <p:cBhvr additive="repl">
                                        <p:cTn id="11" dur="1" fill="hold">
                                          <p:stCondLst>
                                            <p:cond delay="0"/>
                                          </p:stCondLst>
                                        </p:cTn>
                                        <p:tgtEl>
                                          <p:spTgt spid="78851">
                                            <p:txEl>
                                              <p:pRg st="0" end="0"/>
                                            </p:txEl>
                                          </p:spTgt>
                                        </p:tgtEl>
                                        <p:attrNameLst>
                                          <p:attrName>style.visibility</p:attrName>
                                        </p:attrNameLst>
                                      </p:cBhvr>
                                      <p:to>
                                        <p:strVal val="visible"/>
                                      </p:to>
                                    </p:set>
                                    <p:anim calcmode="lin" valueType="num">
                                      <p:cBhvr additive="repl">
                                        <p:cTn id="12" dur="1000" fill="hold"/>
                                        <p:tgtEl>
                                          <p:spTgt spid="78851">
                                            <p:txEl>
                                              <p:pRg st="0" end="0"/>
                                            </p:txEl>
                                          </p:spTgt>
                                        </p:tgtEl>
                                        <p:attrNameLst>
                                          <p:attrName>ppt_x</p:attrName>
                                        </p:attrNameLst>
                                      </p:cBhvr>
                                      <p:tavLst>
                                        <p:tav tm="100000">
                                          <p:val>
                                            <p:strVal val="#ppt_x-.2"/>
                                          </p:val>
                                        </p:tav>
                                        <p:tav>
                                          <p:val>
                                            <p:strVal val="#ppt_x"/>
                                          </p:val>
                                        </p:tav>
                                      </p:tavLst>
                                    </p:anim>
                                    <p:anim calcmode="lin" valueType="num">
                                      <p:cBhvr additive="repl">
                                        <p:cTn id="13" dur="1000" fill="hold"/>
                                        <p:tgtEl>
                                          <p:spTgt spid="78851">
                                            <p:txEl>
                                              <p:pRg st="0" end="0"/>
                                            </p:txEl>
                                          </p:spTgt>
                                        </p:tgtEl>
                                        <p:attrNameLst>
                                          <p:attrName>ppt_y</p:attrName>
                                        </p:attrNameLst>
                                      </p:cBhvr>
                                      <p:tavLst>
                                        <p:tav tm="100000">
                                          <p:val>
                                            <p:strVal val="#ppt_y"/>
                                          </p:val>
                                        </p:tav>
                                        <p:tav>
                                          <p:val>
                                            <p:strVal val="#ppt_y"/>
                                          </p:val>
                                        </p:tav>
                                      </p:tavLst>
                                    </p:anim>
                                    <p:animEffect transition="in" filter="wipe(right)">
                                      <p:cBhvr additive="repl">
                                        <p:cTn id="14" dur="1000"/>
                                        <p:tgtEl>
                                          <p:spTgt spid="7885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9233" name="Picture 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sp>
        <p:nvSpPr>
          <p:cNvPr id="2" name="Title 1"/>
          <p:cNvSpPr>
            <a:spLocks noGrp="1"/>
          </p:cNvSpPr>
          <p:nvPr>
            <p:ph type="title" idx="4294967295"/>
          </p:nvPr>
        </p:nvSpPr>
        <p:spPr>
          <a:xfrm>
            <a:off x="1265238" y="-20638"/>
            <a:ext cx="7847012" cy="874713"/>
          </a:xfrm>
          <a:solidFill>
            <a:srgbClr val="000000"/>
          </a:solidFill>
          <a:effectLst>
            <a:outerShdw dist="36147" dir="2700000" algn="ctr" rotWithShape="0">
              <a:srgbClr val="808080">
                <a:alpha val="75014"/>
              </a:srgbClr>
            </a:outerShdw>
          </a:effectLst>
        </p:spPr>
        <p:txBody>
          <a:bodyPr/>
          <a:lstStyle/>
          <a:p>
            <a:pPr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SA" kern="1200" dirty="0">
                <a:solidFill>
                  <a:srgbClr val="FFFFFF"/>
                </a:solidFill>
                <a:latin typeface="Arial" charset="0"/>
                <a:ea typeface="ＭＳ Ｐゴシック" charset="0"/>
                <a:cs typeface="Arial" charset="0"/>
              </a:rPr>
              <a:t>رومية 8: 19- 21</a:t>
            </a:r>
            <a:endParaRPr lang="en-US" kern="1200" dirty="0">
              <a:solidFill>
                <a:srgbClr val="FFFFFF"/>
              </a:solidFill>
              <a:latin typeface="Arial" charset="0"/>
              <a:ea typeface="ＭＳ Ｐゴシック" charset="0"/>
              <a:cs typeface="Arial" charset="0"/>
            </a:endParaRPr>
          </a:p>
        </p:txBody>
      </p:sp>
      <p:sp>
        <p:nvSpPr>
          <p:cNvPr id="80899" name="Rectangle 3"/>
          <p:cNvSpPr>
            <a:spLocks noChangeArrowheads="1"/>
          </p:cNvSpPr>
          <p:nvPr/>
        </p:nvSpPr>
        <p:spPr bwMode="auto">
          <a:xfrm>
            <a:off x="0" y="0"/>
            <a:ext cx="2667000" cy="6858000"/>
          </a:xfrm>
          <a:prstGeom prst="rect">
            <a:avLst/>
          </a:pr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lIns="90000" tIns="46800" rIns="90000" bIns="46800"/>
          <a:lstStyle/>
          <a:p>
            <a:pPr marL="0" marR="0" lvl="0" indent="0" algn="r" defTabSz="449263" rtl="1" eaLnBrk="1" fontAlgn="base" latinLnBrk="0" hangingPunct="1">
              <a:lnSpc>
                <a:spcPct val="100000"/>
              </a:lnSpc>
              <a:spcBef>
                <a:spcPct val="0"/>
              </a:spcBef>
              <a:spcAft>
                <a:spcPct val="0"/>
              </a:spcAft>
              <a:buClrTx/>
              <a:buSzTx/>
              <a:buFontTx/>
              <a:buNone/>
              <a:tabLst/>
              <a:defRPr/>
            </a:pPr>
            <a:r>
              <a:rPr kumimoji="0" lang="ar-SA" sz="3200" b="1" i="0" u="none" strike="noStrike" kern="1200" cap="none" spc="0" normalizeH="0" baseline="30000" noProof="0" dirty="0">
                <a:ln>
                  <a:noFill/>
                </a:ln>
                <a:solidFill>
                  <a:srgbClr val="FFFFFF"/>
                </a:solidFill>
                <a:effectLst/>
                <a:uLnTx/>
                <a:uFillTx/>
                <a:latin typeface="Arial" charset="0"/>
                <a:ea typeface="ＭＳ Ｐゴシック" charset="0"/>
              </a:rPr>
              <a:t>9</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لأَنَّ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نـْتِظَارَ</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ٱلْخَلِيقَةِ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يَتَوَقَّعُ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ٱسْتِعْلاَنَ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أَبْنَاءِ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للّٰهِ.</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30000" noProof="0" dirty="0">
                <a:ln>
                  <a:noFill/>
                </a:ln>
                <a:solidFill>
                  <a:srgbClr val="FFFFFF"/>
                </a:solidFill>
                <a:effectLst/>
                <a:uLnTx/>
                <a:uFillTx/>
                <a:latin typeface="Arial" charset="0"/>
                <a:ea typeface="ＭＳ Ｐゴシック" charset="0"/>
              </a:rPr>
              <a:t>‎20</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إِذْ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أُخْضِعَتِ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ٱلْخَلِيقَةُ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لِلْبُطْلِ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_ لَيْسَ طَوْعاً، بَلْ مِنْ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أَجْلِ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ٱلَّذِي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أَخْضَعَهَا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_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عَلَى ٱلرَّجَاءِ.</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30000" noProof="0" dirty="0">
                <a:ln>
                  <a:noFill/>
                </a:ln>
                <a:solidFill>
                  <a:srgbClr val="FFFFFF"/>
                </a:solidFill>
                <a:effectLst/>
                <a:uLnTx/>
                <a:uFillTx/>
                <a:latin typeface="Arial" charset="0"/>
                <a:ea typeface="ＭＳ Ｐゴシック" charset="0"/>
              </a:rPr>
              <a:t>‎21</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لأَنَّ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ٱلْخَلِيقَةَ نَفْسَهَا أَيْضاً سَتُعْتَقُ مِنْ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عُبُودِيَّةِ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ٱلْفَسَادِ إِلَى حُرِّيَّةِ مَجْدِ </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أَوْلاَدِ </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ٱ</a:t>
            </a:r>
            <a:r>
              <a:rPr kumimoji="0" lang="ar-SA" sz="3200" b="1" i="0" u="none" strike="noStrike" kern="1200" cap="none" spc="0" normalizeH="0" baseline="0" noProof="0" dirty="0" err="1">
                <a:ln>
                  <a:noFill/>
                </a:ln>
                <a:solidFill>
                  <a:srgbClr val="FFFFFF"/>
                </a:solidFill>
                <a:effectLst/>
                <a:uLnTx/>
                <a:uFillTx/>
                <a:latin typeface="Arial" charset="0"/>
                <a:ea typeface="ＭＳ Ｐゴシック" charset="0"/>
              </a:rPr>
              <a:t>لل</a:t>
            </a:r>
            <a:r>
              <a:rPr kumimoji="0" lang="ar-SA" sz="3200" b="1" i="0" u="none" strike="noStrike" kern="1200" cap="none" spc="0" normalizeH="0" baseline="0" noProof="0" dirty="0">
                <a:ln>
                  <a:noFill/>
                </a:ln>
                <a:solidFill>
                  <a:srgbClr val="FFFFFF"/>
                </a:solidFill>
                <a:effectLst/>
                <a:uLnTx/>
                <a:uFillTx/>
                <a:latin typeface="Arial" charset="0"/>
                <a:ea typeface="ＭＳ Ｐゴシック" charset="0"/>
              </a:rPr>
              <a:t>ّٰهِ.</a:t>
            </a:r>
          </a:p>
        </p:txBody>
      </p:sp>
    </p:spTree>
    <p:extLst>
      <p:ext uri="{BB962C8B-B14F-4D97-AF65-F5344CB8AC3E}">
        <p14:creationId xmlns:p14="http://schemas.microsoft.com/office/powerpoint/2010/main" val="2169583673"/>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1" fill="hold">
                                          <p:stCondLst>
                                            <p:cond delay="0"/>
                                          </p:stCondLst>
                                        </p:cTn>
                                        <p:tgtEl>
                                          <p:spTgt spid="80899"/>
                                        </p:tgtEl>
                                        <p:attrNameLst>
                                          <p:attrName>style.visibility</p:attrName>
                                        </p:attrNameLst>
                                      </p:cBhvr>
                                      <p:to>
                                        <p:strVal val="visible"/>
                                      </p:to>
                                    </p:set>
                                  </p:childTnLst>
                                </p:cTn>
                              </p:par>
                              <p:par>
                                <p:cTn id="7" presetID="1" presetClass="entr" fill="hold" nodeType="withEffect">
                                  <p:stCondLst>
                                    <p:cond delay="0"/>
                                  </p:stCondLst>
                                  <p:childTnLst>
                                    <p:set>
                                      <p:cBhvr additive="repl">
                                        <p:cTn id="8" dur="1" fill="hold">
                                          <p:stCondLst>
                                            <p:cond delay="0"/>
                                          </p:stCondLst>
                                        </p:cTn>
                                        <p:tgtEl>
                                          <p:spTgt spid="8089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81923" name="Rectangle 3"/>
          <p:cNvSpPr>
            <a:spLocks noChangeArrowheads="1"/>
          </p:cNvSpPr>
          <p:nvPr/>
        </p:nvSpPr>
        <p:spPr bwMode="auto">
          <a:xfrm>
            <a:off x="381000" y="1219200"/>
            <a:ext cx="8667750" cy="52800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القراءة الطبيعية والحرفية والتاريخية والنحوية للنص</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رؤيا ١٩ (عودة المسيح) قبل رؤيا ٢٠ (حكم المسيح)</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طريقة طبيعية لرؤية الألف عام (٢٠: ١-٦)</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رأى أنبياء العهد القديم حقبة مستقبلية ليست العصر الحاضر ولا الجنة</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تم ترويض مملكة الحيوان (إشعياء ١١: ٦-٩)</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rPr>
              <a:t>حياة طويلة ولكن لا يزال الموت (إشعياء ٦٥: ٢٠)</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2" name="Title 1"/>
          <p:cNvSpPr>
            <a:spLocks noGrp="1"/>
          </p:cNvSpPr>
          <p:nvPr>
            <p:ph type="title" idx="4294967295"/>
          </p:nvPr>
        </p:nvSpPr>
        <p:spPr>
          <a:xfrm>
            <a:off x="617538" y="333375"/>
            <a:ext cx="7770812" cy="863600"/>
          </a:xfrm>
          <a:solidFill>
            <a:srgbClr val="333399"/>
          </a:solidFill>
        </p:spPr>
        <p:txBody>
          <a:bodyPr/>
          <a:lstStyle/>
          <a:p>
            <a:pPr rtl="1" eaLnBrk="1" hangingPunct="1">
              <a:buClr>
                <a:srgbClr val="FFFFFF"/>
              </a:buClr>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lang="ar-EG" kern="1200" dirty="0">
                <a:solidFill>
                  <a:srgbClr val="FFFFFF"/>
                </a:solidFill>
                <a:latin typeface="Arial" charset="0"/>
                <a:ea typeface="ＭＳ Ｐゴシック" charset="0"/>
                <a:cs typeface="Arial" charset="0"/>
              </a:rPr>
              <a:t>لماذا أنا من جيل قبل الألفية؟</a:t>
            </a:r>
            <a:endParaRPr lang="en-US" kern="1200" dirty="0">
              <a:solidFill>
                <a:srgbClr val="FFFFFF"/>
              </a:solidFill>
              <a:latin typeface="Arial" charset="0"/>
              <a:ea typeface="ＭＳ Ｐゴシック" charset="0"/>
              <a:cs typeface="Arial" charset="0"/>
            </a:endParaRPr>
          </a:p>
        </p:txBody>
      </p:sp>
      <p:sp>
        <p:nvSpPr>
          <p:cNvPr id="4" name="Text Box 37"/>
          <p:cNvSpPr txBox="1">
            <a:spLocks noChangeArrowheads="1"/>
          </p:cNvSpPr>
          <p:nvPr/>
        </p:nvSpPr>
        <p:spPr bwMode="auto">
          <a:xfrm>
            <a:off x="8391525"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4274904433"/>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81923">
                                            <p:txEl>
                                              <p:pRg st="5" end="5"/>
                                            </p:txEl>
                                          </p:spTgt>
                                        </p:tgtEl>
                                        <p:attrNameLst>
                                          <p:attrName>style.visibility</p:attrName>
                                        </p:attrNameLst>
                                      </p:cBhvr>
                                      <p:to>
                                        <p:strVal val="visible"/>
                                      </p:to>
                                    </p:set>
                                    <p:animEffect transition="in" filter="blinds(horizontal)">
                                      <p:cBhvr>
                                        <p:cTn id="7" dur="500"/>
                                        <p:tgtEl>
                                          <p:spTgt spid="8192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0">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92930" name="Rectangle 2"/>
          <p:cNvSpPr>
            <a:spLocks noGrp="1" noChangeArrowheads="1"/>
          </p:cNvSpPr>
          <p:nvPr>
            <p:ph type="title"/>
          </p:nvPr>
        </p:nvSpPr>
        <p:spPr>
          <a:xfrm>
            <a:off x="381000" y="304800"/>
            <a:ext cx="8077200" cy="1447800"/>
          </a:xfrm>
        </p:spPr>
        <p:txBody>
          <a:bodyPr/>
          <a:lstStyle/>
          <a:p>
            <a:pPr eaLnBrk="1" hangingPunct="1"/>
            <a:r>
              <a:rPr lang="ar-JO" b="1" dirty="0">
                <a:latin typeface="Arial" panose="020B0604020202020204" pitchFamily="34" charset="0"/>
                <a:cs typeface="Arial" panose="020B0604020202020204" pitchFamily="34" charset="0"/>
              </a:rPr>
              <a:t>التمايزات بين إسرائيل والكنيسة</a:t>
            </a:r>
            <a:endParaRPr lang="en-US" b="1" dirty="0">
              <a:latin typeface="Arial" panose="020B0604020202020204" pitchFamily="34" charset="0"/>
              <a:cs typeface="Arial" panose="020B0604020202020204" pitchFamily="34" charset="0"/>
            </a:endParaRPr>
          </a:p>
        </p:txBody>
      </p:sp>
      <p:sp>
        <p:nvSpPr>
          <p:cNvPr id="430085" name="Text Box 5"/>
          <p:cNvSpPr txBox="1">
            <a:spLocks noChangeArrowheads="1"/>
          </p:cNvSpPr>
          <p:nvPr/>
        </p:nvSpPr>
        <p:spPr bwMode="auto">
          <a:xfrm>
            <a:off x="8149715" y="71438"/>
            <a:ext cx="893193"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Arial" charset="0"/>
                <a:cs typeface="Arial" panose="020B0604020202020204" pitchFamily="34" charset="0"/>
              </a:rPr>
              <a:t>155ق</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Arial" charset="0"/>
              <a:cs typeface="Arial" panose="020B0604020202020204" pitchFamily="34" charset="0"/>
            </a:endParaRPr>
          </a:p>
        </p:txBody>
      </p:sp>
      <p:sp>
        <p:nvSpPr>
          <p:cNvPr id="430086" name="Rectangle 6"/>
          <p:cNvSpPr>
            <a:spLocks noChangeArrowheads="1"/>
          </p:cNvSpPr>
          <p:nvPr/>
        </p:nvSpPr>
        <p:spPr bwMode="auto">
          <a:xfrm>
            <a:off x="1524000" y="2362200"/>
            <a:ext cx="7391400" cy="3505200"/>
          </a:xfrm>
          <a:prstGeom prst="rect">
            <a:avLst/>
          </a:prstGeom>
          <a:noFill/>
          <a:ln w="9525">
            <a:noFill/>
            <a:miter lim="800000"/>
            <a:headEnd/>
            <a:tailEnd/>
          </a:ln>
        </p:spPr>
        <p:txBody>
          <a:bodyPr>
            <a:prstTxWarp prst="textNoShape">
              <a:avLst/>
            </a:prstTxWarp>
          </a:bodyPr>
          <a:lstStyle/>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عدم استمرارية (155ق)</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استمرارية (155ك)</a:t>
            </a:r>
          </a:p>
          <a:p>
            <a:pPr marL="342900" marR="0" lvl="0" indent="-342900" algn="r" defTabSz="914400" rtl="1" eaLnBrk="1" fontAlgn="base" latinLnBrk="0" hangingPunct="1">
              <a:lnSpc>
                <a:spcPct val="100000"/>
              </a:lnSpc>
              <a:spcBef>
                <a:spcPct val="20000"/>
              </a:spcBef>
              <a:spcAft>
                <a:spcPct val="0"/>
              </a:spcAft>
              <a:buClrTx/>
              <a:buSzTx/>
              <a:buFontTx/>
              <a:buChar char="•"/>
              <a:tabLst/>
              <a:defRPr/>
            </a:pPr>
            <a:r>
              <a:rPr kumimoji="0" lang="ar-JO" sz="36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rPr>
              <a:t>مقاطع صعبة (155ل-ن)</a:t>
            </a:r>
            <a:endParaRPr kumimoji="0" lang="en-US" sz="3600" b="1" i="0" u="none" strike="noStrike" kern="1200" cap="none" spc="0" normalizeH="0" baseline="0" noProof="0" dirty="0">
              <a:ln>
                <a:noFill/>
              </a:ln>
              <a:solidFill>
                <a:srgbClr val="000000"/>
              </a:solidFill>
              <a:effectLst/>
              <a:uLnTx/>
              <a:uFillTx/>
              <a:latin typeface="Arial" panose="020B0604020202020204" pitchFamily="34" charset="0"/>
              <a:ea typeface="Osaka" charset="-128"/>
              <a:cs typeface="Arial" panose="020B0604020202020204"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grpId="0" nodeType="clickEffect">
                                  <p:stCondLst>
                                    <p:cond delay="0"/>
                                  </p:stCondLst>
                                  <p:childTnLst>
                                    <p:set>
                                      <p:cBhvr>
                                        <p:cTn id="6" dur="1" fill="hold">
                                          <p:stCondLst>
                                            <p:cond delay="0"/>
                                          </p:stCondLst>
                                        </p:cTn>
                                        <p:tgtEl>
                                          <p:spTgt spid="430086">
                                            <p:txEl>
                                              <p:pRg st="0" end="0"/>
                                            </p:txEl>
                                          </p:spTgt>
                                        </p:tgtEl>
                                        <p:attrNameLst>
                                          <p:attrName>style.visibility</p:attrName>
                                        </p:attrNameLst>
                                      </p:cBhvr>
                                      <p:to>
                                        <p:strVal val="visible"/>
                                      </p:to>
                                    </p:set>
                                    <p:animEffect transition="in" filter="fade">
                                      <p:cBhvr>
                                        <p:cTn id="7" dur="770" decel="100000"/>
                                        <p:tgtEl>
                                          <p:spTgt spid="430086">
                                            <p:txEl>
                                              <p:pRg st="0" end="0"/>
                                            </p:txEl>
                                          </p:spTgt>
                                        </p:tgtEl>
                                      </p:cBhvr>
                                    </p:animEffect>
                                    <p:animScale>
                                      <p:cBhvr>
                                        <p:cTn id="8" dur="770" decel="100000"/>
                                        <p:tgtEl>
                                          <p:spTgt spid="430086">
                                            <p:txEl>
                                              <p:pRg st="0" end="0"/>
                                            </p:txEl>
                                          </p:spTgt>
                                        </p:tgtEl>
                                      </p:cBhvr>
                                      <p:from x="10000" y="10000"/>
                                      <p:to x="200000" y="450000"/>
                                    </p:animScale>
                                    <p:animScale>
                                      <p:cBhvr>
                                        <p:cTn id="9" dur="1230" accel="100000" fill="hold">
                                          <p:stCondLst>
                                            <p:cond delay="770"/>
                                          </p:stCondLst>
                                        </p:cTn>
                                        <p:tgtEl>
                                          <p:spTgt spid="430086">
                                            <p:txEl>
                                              <p:pRg st="0" end="0"/>
                                            </p:txEl>
                                          </p:spTgt>
                                        </p:tgtEl>
                                      </p:cBhvr>
                                      <p:from x="200000" y="450000"/>
                                      <p:to x="100000" y="100000"/>
                                    </p:animScale>
                                    <p:set>
                                      <p:cBhvr>
                                        <p:cTn id="10" dur="770" fill="hold"/>
                                        <p:tgtEl>
                                          <p:spTgt spid="430086">
                                            <p:txEl>
                                              <p:pRg st="0" end="0"/>
                                            </p:txEl>
                                          </p:spTgt>
                                        </p:tgtEl>
                                        <p:attrNameLst>
                                          <p:attrName>ppt_x</p:attrName>
                                        </p:attrNameLst>
                                      </p:cBhvr>
                                      <p:to>
                                        <p:strVal val="(0.5)"/>
                                      </p:to>
                                    </p:set>
                                    <p:anim from="(0.5)" to="(#ppt_x)" calcmode="lin" valueType="num">
                                      <p:cBhvr>
                                        <p:cTn id="11" dur="1230" accel="100000" fill="hold">
                                          <p:stCondLst>
                                            <p:cond delay="770"/>
                                          </p:stCondLst>
                                        </p:cTn>
                                        <p:tgtEl>
                                          <p:spTgt spid="430086">
                                            <p:txEl>
                                              <p:pRg st="0" end="0"/>
                                            </p:txEl>
                                          </p:spTgt>
                                        </p:tgtEl>
                                        <p:attrNameLst>
                                          <p:attrName>ppt_x</p:attrName>
                                        </p:attrNameLst>
                                      </p:cBhvr>
                                    </p:anim>
                                    <p:set>
                                      <p:cBhvr>
                                        <p:cTn id="12" dur="770" fill="hold"/>
                                        <p:tgtEl>
                                          <p:spTgt spid="430086">
                                            <p:txEl>
                                              <p:pRg st="0" end="0"/>
                                            </p:txEl>
                                          </p:spTgt>
                                        </p:tgtEl>
                                        <p:attrNameLst>
                                          <p:attrName>ppt_y</p:attrName>
                                        </p:attrNameLst>
                                      </p:cBhvr>
                                      <p:to>
                                        <p:strVal val="(#ppt_y+0.4)"/>
                                      </p:to>
                                    </p:set>
                                    <p:anim from="(#ppt_y+0.4)" to="(#ppt_y)" calcmode="lin" valueType="num">
                                      <p:cBhvr>
                                        <p:cTn id="13" dur="1230" accel="100000" fill="hold">
                                          <p:stCondLst>
                                            <p:cond delay="770"/>
                                          </p:stCondLst>
                                        </p:cTn>
                                        <p:tgtEl>
                                          <p:spTgt spid="430086">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grpId="0" nodeType="clickEffect">
                                  <p:stCondLst>
                                    <p:cond delay="0"/>
                                  </p:stCondLst>
                                  <p:childTnLst>
                                    <p:set>
                                      <p:cBhvr>
                                        <p:cTn id="17" dur="1" fill="hold">
                                          <p:stCondLst>
                                            <p:cond delay="0"/>
                                          </p:stCondLst>
                                        </p:cTn>
                                        <p:tgtEl>
                                          <p:spTgt spid="430086">
                                            <p:txEl>
                                              <p:pRg st="1" end="1"/>
                                            </p:txEl>
                                          </p:spTgt>
                                        </p:tgtEl>
                                        <p:attrNameLst>
                                          <p:attrName>style.visibility</p:attrName>
                                        </p:attrNameLst>
                                      </p:cBhvr>
                                      <p:to>
                                        <p:strVal val="visible"/>
                                      </p:to>
                                    </p:set>
                                    <p:animEffect transition="in" filter="fade">
                                      <p:cBhvr>
                                        <p:cTn id="18" dur="770" decel="100000"/>
                                        <p:tgtEl>
                                          <p:spTgt spid="430086">
                                            <p:txEl>
                                              <p:pRg st="1" end="1"/>
                                            </p:txEl>
                                          </p:spTgt>
                                        </p:tgtEl>
                                      </p:cBhvr>
                                    </p:animEffect>
                                    <p:animScale>
                                      <p:cBhvr>
                                        <p:cTn id="19" dur="770" decel="100000"/>
                                        <p:tgtEl>
                                          <p:spTgt spid="430086">
                                            <p:txEl>
                                              <p:pRg st="1" end="1"/>
                                            </p:txEl>
                                          </p:spTgt>
                                        </p:tgtEl>
                                      </p:cBhvr>
                                      <p:from x="10000" y="10000"/>
                                      <p:to x="200000" y="450000"/>
                                    </p:animScale>
                                    <p:animScale>
                                      <p:cBhvr>
                                        <p:cTn id="20" dur="1230" accel="100000" fill="hold">
                                          <p:stCondLst>
                                            <p:cond delay="770"/>
                                          </p:stCondLst>
                                        </p:cTn>
                                        <p:tgtEl>
                                          <p:spTgt spid="430086">
                                            <p:txEl>
                                              <p:pRg st="1" end="1"/>
                                            </p:txEl>
                                          </p:spTgt>
                                        </p:tgtEl>
                                      </p:cBhvr>
                                      <p:from x="200000" y="450000"/>
                                      <p:to x="100000" y="100000"/>
                                    </p:animScale>
                                    <p:set>
                                      <p:cBhvr>
                                        <p:cTn id="21" dur="770" fill="hold"/>
                                        <p:tgtEl>
                                          <p:spTgt spid="430086">
                                            <p:txEl>
                                              <p:pRg st="1" end="1"/>
                                            </p:txEl>
                                          </p:spTgt>
                                        </p:tgtEl>
                                        <p:attrNameLst>
                                          <p:attrName>ppt_x</p:attrName>
                                        </p:attrNameLst>
                                      </p:cBhvr>
                                      <p:to>
                                        <p:strVal val="(0.5)"/>
                                      </p:to>
                                    </p:set>
                                    <p:anim from="(0.5)" to="(#ppt_x)" calcmode="lin" valueType="num">
                                      <p:cBhvr>
                                        <p:cTn id="22" dur="1230" accel="100000" fill="hold">
                                          <p:stCondLst>
                                            <p:cond delay="770"/>
                                          </p:stCondLst>
                                        </p:cTn>
                                        <p:tgtEl>
                                          <p:spTgt spid="430086">
                                            <p:txEl>
                                              <p:pRg st="1" end="1"/>
                                            </p:txEl>
                                          </p:spTgt>
                                        </p:tgtEl>
                                        <p:attrNameLst>
                                          <p:attrName>ppt_x</p:attrName>
                                        </p:attrNameLst>
                                      </p:cBhvr>
                                    </p:anim>
                                    <p:set>
                                      <p:cBhvr>
                                        <p:cTn id="23" dur="770" fill="hold"/>
                                        <p:tgtEl>
                                          <p:spTgt spid="430086">
                                            <p:txEl>
                                              <p:pRg st="1" end="1"/>
                                            </p:txEl>
                                          </p:spTgt>
                                        </p:tgtEl>
                                        <p:attrNameLst>
                                          <p:attrName>ppt_y</p:attrName>
                                        </p:attrNameLst>
                                      </p:cBhvr>
                                      <p:to>
                                        <p:strVal val="(#ppt_y+0.4)"/>
                                      </p:to>
                                    </p:set>
                                    <p:anim from="(#ppt_y+0.4)" to="(#ppt_y)" calcmode="lin" valueType="num">
                                      <p:cBhvr>
                                        <p:cTn id="24" dur="1230" accel="100000" fill="hold">
                                          <p:stCondLst>
                                            <p:cond delay="770"/>
                                          </p:stCondLst>
                                        </p:cTn>
                                        <p:tgtEl>
                                          <p:spTgt spid="430086">
                                            <p:txEl>
                                              <p:pRg st="1" end="1"/>
                                            </p:txEl>
                                          </p:spTgt>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grpId="0" nodeType="clickEffect">
                                  <p:stCondLst>
                                    <p:cond delay="0"/>
                                  </p:stCondLst>
                                  <p:childTnLst>
                                    <p:set>
                                      <p:cBhvr>
                                        <p:cTn id="28" dur="1" fill="hold">
                                          <p:stCondLst>
                                            <p:cond delay="0"/>
                                          </p:stCondLst>
                                        </p:cTn>
                                        <p:tgtEl>
                                          <p:spTgt spid="430086">
                                            <p:txEl>
                                              <p:pRg st="2" end="2"/>
                                            </p:txEl>
                                          </p:spTgt>
                                        </p:tgtEl>
                                        <p:attrNameLst>
                                          <p:attrName>style.visibility</p:attrName>
                                        </p:attrNameLst>
                                      </p:cBhvr>
                                      <p:to>
                                        <p:strVal val="visible"/>
                                      </p:to>
                                    </p:set>
                                    <p:animEffect transition="in" filter="fade">
                                      <p:cBhvr>
                                        <p:cTn id="29" dur="770" decel="100000"/>
                                        <p:tgtEl>
                                          <p:spTgt spid="430086">
                                            <p:txEl>
                                              <p:pRg st="2" end="2"/>
                                            </p:txEl>
                                          </p:spTgt>
                                        </p:tgtEl>
                                      </p:cBhvr>
                                    </p:animEffect>
                                    <p:animScale>
                                      <p:cBhvr>
                                        <p:cTn id="30" dur="770" decel="100000"/>
                                        <p:tgtEl>
                                          <p:spTgt spid="430086">
                                            <p:txEl>
                                              <p:pRg st="2" end="2"/>
                                            </p:txEl>
                                          </p:spTgt>
                                        </p:tgtEl>
                                      </p:cBhvr>
                                      <p:from x="10000" y="10000"/>
                                      <p:to x="200000" y="450000"/>
                                    </p:animScale>
                                    <p:animScale>
                                      <p:cBhvr>
                                        <p:cTn id="31" dur="1230" accel="100000" fill="hold">
                                          <p:stCondLst>
                                            <p:cond delay="770"/>
                                          </p:stCondLst>
                                        </p:cTn>
                                        <p:tgtEl>
                                          <p:spTgt spid="430086">
                                            <p:txEl>
                                              <p:pRg st="2" end="2"/>
                                            </p:txEl>
                                          </p:spTgt>
                                        </p:tgtEl>
                                      </p:cBhvr>
                                      <p:from x="200000" y="450000"/>
                                      <p:to x="100000" y="100000"/>
                                    </p:animScale>
                                    <p:set>
                                      <p:cBhvr>
                                        <p:cTn id="32" dur="770" fill="hold"/>
                                        <p:tgtEl>
                                          <p:spTgt spid="430086">
                                            <p:txEl>
                                              <p:pRg st="2" end="2"/>
                                            </p:txEl>
                                          </p:spTgt>
                                        </p:tgtEl>
                                        <p:attrNameLst>
                                          <p:attrName>ppt_x</p:attrName>
                                        </p:attrNameLst>
                                      </p:cBhvr>
                                      <p:to>
                                        <p:strVal val="(0.5)"/>
                                      </p:to>
                                    </p:set>
                                    <p:anim from="(0.5)" to="(#ppt_x)" calcmode="lin" valueType="num">
                                      <p:cBhvr>
                                        <p:cTn id="33" dur="1230" accel="100000" fill="hold">
                                          <p:stCondLst>
                                            <p:cond delay="770"/>
                                          </p:stCondLst>
                                        </p:cTn>
                                        <p:tgtEl>
                                          <p:spTgt spid="430086">
                                            <p:txEl>
                                              <p:pRg st="2" end="2"/>
                                            </p:txEl>
                                          </p:spTgt>
                                        </p:tgtEl>
                                        <p:attrNameLst>
                                          <p:attrName>ppt_x</p:attrName>
                                        </p:attrNameLst>
                                      </p:cBhvr>
                                    </p:anim>
                                    <p:set>
                                      <p:cBhvr>
                                        <p:cTn id="34" dur="770" fill="hold"/>
                                        <p:tgtEl>
                                          <p:spTgt spid="430086">
                                            <p:txEl>
                                              <p:pRg st="2" end="2"/>
                                            </p:txEl>
                                          </p:spTgt>
                                        </p:tgtEl>
                                        <p:attrNameLst>
                                          <p:attrName>ppt_y</p:attrName>
                                        </p:attrNameLst>
                                      </p:cBhvr>
                                      <p:to>
                                        <p:strVal val="(#ppt_y+0.4)"/>
                                      </p:to>
                                    </p:set>
                                    <p:anim from="(#ppt_y+0.4)" to="(#ppt_y)" calcmode="lin" valueType="num">
                                      <p:cBhvr>
                                        <p:cTn id="35" dur="1230" accel="100000" fill="hold">
                                          <p:stCondLst>
                                            <p:cond delay="770"/>
                                          </p:stCondLst>
                                        </p:cTn>
                                        <p:tgtEl>
                                          <p:spTgt spid="430086">
                                            <p:txEl>
                                              <p:pRg st="2" end="2"/>
                                            </p:txEl>
                                          </p:spTgt>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086" grpId="0" build="p"/>
    </p:bld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9" name="Picture 3" descr="ages of people copy"/>
          <p:cNvPicPr>
            <a:picLocks noChangeAspect="1" noChangeArrowheads="1"/>
          </p:cNvPicPr>
          <p:nvPr/>
        </p:nvPicPr>
        <p:blipFill rotWithShape="1">
          <a:blip r:embed="rId3">
            <a:extLst>
              <a:ext uri="{28A0092B-C50C-407E-A947-70E740481C1C}">
                <a14:useLocalDpi xmlns:a14="http://schemas.microsoft.com/office/drawing/2010/main"/>
              </a:ext>
            </a:extLst>
          </a:blip>
          <a:srcRect b="66667"/>
          <a:stretch/>
        </p:blipFill>
        <p:spPr bwMode="auto">
          <a:xfrm>
            <a:off x="1143000" y="0"/>
            <a:ext cx="68580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4" name="Rectangle 2"/>
          <p:cNvSpPr>
            <a:spLocks noGrp="1" noChangeArrowheads="1"/>
          </p:cNvSpPr>
          <p:nvPr>
            <p:ph type="title"/>
          </p:nvPr>
        </p:nvSpPr>
        <p:spPr>
          <a:xfrm>
            <a:off x="457200" y="-1066800"/>
            <a:ext cx="8229600" cy="1143000"/>
          </a:xfrm>
        </p:spPr>
        <p:txBody>
          <a:bodyPr/>
          <a:lstStyle/>
          <a:p>
            <a:pPr eaLnBrk="1" hangingPunct="1">
              <a:defRPr/>
            </a:pPr>
            <a:r>
              <a:rPr lang="en-US" dirty="0"/>
              <a:t>Patriarch</a:t>
            </a:r>
            <a:r>
              <a:rPr lang="fr-FR" altLang="ja-JP" dirty="0">
                <a:latin typeface="Arial"/>
              </a:rPr>
              <a:t>'</a:t>
            </a:r>
            <a:r>
              <a:rPr lang="en-US" dirty="0"/>
              <a:t>s long lives</a:t>
            </a:r>
          </a:p>
        </p:txBody>
      </p:sp>
      <p:pic>
        <p:nvPicPr>
          <p:cNvPr id="626690" name="Picture 3" descr="Human lifespan b4-aft fl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944880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8" name="Rectangle 6"/>
          <p:cNvSpPr>
            <a:spLocks noChangeArrowheads="1"/>
          </p:cNvSpPr>
          <p:nvPr/>
        </p:nvSpPr>
        <p:spPr bwMode="auto">
          <a:xfrm>
            <a:off x="2819400" y="228600"/>
            <a:ext cx="3810000" cy="7620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3218440" name="Text Box 8"/>
          <p:cNvSpPr txBox="1">
            <a:spLocks noChangeArrowheads="1"/>
          </p:cNvSpPr>
          <p:nvPr/>
        </p:nvSpPr>
        <p:spPr bwMode="auto">
          <a:xfrm>
            <a:off x="2438400" y="304800"/>
            <a:ext cx="5181600" cy="4889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600" b="1" i="0" u="none" strike="noStrike" kern="1200" cap="none" spc="0" normalizeH="0" baseline="0" noProof="0" dirty="0">
                <a:ln>
                  <a:noFill/>
                </a:ln>
                <a:solidFill>
                  <a:srgbClr val="000066"/>
                </a:solidFill>
                <a:effectLst/>
                <a:uLnTx/>
                <a:uFillTx/>
                <a:latin typeface="Arial" charset="0"/>
                <a:ea typeface="ＭＳ Ｐゴシック" charset="0"/>
                <a:cs typeface="Arial"/>
              </a:rPr>
              <a:t>أعمار الأشخاص عند الموت</a:t>
            </a:r>
            <a:endParaRPr kumimoji="0" lang="en-US" sz="2600" b="1" i="0" u="none" strike="noStrike" kern="1200" cap="none" spc="0" normalizeH="0" baseline="0" noProof="0" dirty="0">
              <a:ln>
                <a:noFill/>
              </a:ln>
              <a:solidFill>
                <a:srgbClr val="000066"/>
              </a:solidFill>
              <a:effectLst/>
              <a:uLnTx/>
              <a:uFillTx/>
              <a:latin typeface="Arial" charset="0"/>
              <a:ea typeface="ＭＳ Ｐゴシック" charset="0"/>
              <a:cs typeface="Arial"/>
            </a:endParaRPr>
          </a:p>
        </p:txBody>
      </p:sp>
      <p:sp>
        <p:nvSpPr>
          <p:cNvPr id="10" name="Text Box 4"/>
          <p:cNvSpPr txBox="1">
            <a:spLocks noChangeArrowheads="1"/>
          </p:cNvSpPr>
          <p:nvPr/>
        </p:nvSpPr>
        <p:spPr bwMode="auto">
          <a:xfrm>
            <a:off x="2286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متوشالح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1" name="Text Box 4"/>
          <p:cNvSpPr txBox="1">
            <a:spLocks noChangeArrowheads="1"/>
          </p:cNvSpPr>
          <p:nvPr/>
        </p:nvSpPr>
        <p:spPr bwMode="auto">
          <a:xfrm>
            <a:off x="2286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آدم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9" name="Text Box 4"/>
          <p:cNvSpPr txBox="1">
            <a:spLocks noChangeArrowheads="1"/>
          </p:cNvSpPr>
          <p:nvPr/>
        </p:nvSpPr>
        <p:spPr bwMode="auto">
          <a:xfrm>
            <a:off x="6858000" y="16764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969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0" name="Text Box 4"/>
          <p:cNvSpPr txBox="1">
            <a:spLocks noChangeArrowheads="1"/>
          </p:cNvSpPr>
          <p:nvPr/>
        </p:nvSpPr>
        <p:spPr bwMode="auto">
          <a:xfrm>
            <a:off x="6858000" y="1143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930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nvGrpSpPr>
          <p:cNvPr id="3" name="Group 2">
            <a:extLst>
              <a:ext uri="{FF2B5EF4-FFF2-40B4-BE49-F238E27FC236}">
                <a16:creationId xmlns:a16="http://schemas.microsoft.com/office/drawing/2014/main" id="{2A25615C-8363-8E4D-8045-86C698CFDB5D}"/>
              </a:ext>
            </a:extLst>
          </p:cNvPr>
          <p:cNvGrpSpPr/>
          <p:nvPr/>
        </p:nvGrpSpPr>
        <p:grpSpPr>
          <a:xfrm>
            <a:off x="1143000" y="2282496"/>
            <a:ext cx="7620000" cy="4552950"/>
            <a:chOff x="1143000" y="2309390"/>
            <a:chExt cx="7620000" cy="4552950"/>
          </a:xfrm>
        </p:grpSpPr>
        <p:grpSp>
          <p:nvGrpSpPr>
            <p:cNvPr id="2" name="Group 1">
              <a:extLst>
                <a:ext uri="{FF2B5EF4-FFF2-40B4-BE49-F238E27FC236}">
                  <a16:creationId xmlns:a16="http://schemas.microsoft.com/office/drawing/2014/main" id="{701EC8D2-379D-084C-82FE-4FF5F20637B9}"/>
                </a:ext>
              </a:extLst>
            </p:cNvPr>
            <p:cNvGrpSpPr/>
            <p:nvPr/>
          </p:nvGrpSpPr>
          <p:grpSpPr>
            <a:xfrm>
              <a:off x="1143000" y="2309390"/>
              <a:ext cx="6858000" cy="4552950"/>
              <a:chOff x="1143000" y="2309390"/>
              <a:chExt cx="6858000" cy="4552950"/>
            </a:xfrm>
          </p:grpSpPr>
          <p:pic>
            <p:nvPicPr>
              <p:cNvPr id="30" name="Picture 3" descr="ages of people copy">
                <a:extLst>
                  <a:ext uri="{FF2B5EF4-FFF2-40B4-BE49-F238E27FC236}">
                    <a16:creationId xmlns:a16="http://schemas.microsoft.com/office/drawing/2014/main" id="{16DA33A0-4522-D546-9695-4DF7A2D60BEF}"/>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33611"/>
              <a:stretch/>
            </p:blipFill>
            <p:spPr bwMode="auto">
              <a:xfrm>
                <a:off x="1143000" y="2309390"/>
                <a:ext cx="6858000" cy="4552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18436" name="Rectangle 4"/>
              <p:cNvSpPr>
                <a:spLocks noChangeArrowheads="1"/>
              </p:cNvSpPr>
              <p:nvPr/>
            </p:nvSpPr>
            <p:spPr bwMode="auto">
              <a:xfrm>
                <a:off x="1524000" y="5991225"/>
                <a:ext cx="6172200" cy="8382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ＭＳ Ｐゴシック" charset="0"/>
                  <a:cs typeface="Arial"/>
                </a:endParaRPr>
              </a:p>
            </p:txBody>
          </p:sp>
          <p:sp>
            <p:nvSpPr>
              <p:cNvPr id="12" name="Text Box 4"/>
              <p:cNvSpPr txBox="1">
                <a:spLocks noChangeArrowheads="1"/>
              </p:cNvSpPr>
              <p:nvPr/>
            </p:nvSpPr>
            <p:spPr bwMode="auto">
              <a:xfrm>
                <a:off x="22860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سام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3" name="Text Box 4"/>
              <p:cNvSpPr txBox="1">
                <a:spLocks noChangeArrowheads="1"/>
              </p:cNvSpPr>
              <p:nvPr/>
            </p:nvSpPr>
            <p:spPr bwMode="auto">
              <a:xfrm>
                <a:off x="2286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نوح</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4" name="Text Box 4"/>
              <p:cNvSpPr txBox="1">
                <a:spLocks noChangeArrowheads="1"/>
              </p:cNvSpPr>
              <p:nvPr/>
            </p:nvSpPr>
            <p:spPr bwMode="auto">
              <a:xfrm>
                <a:off x="2286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موسى</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5" name="Text Box 4"/>
              <p:cNvSpPr txBox="1">
                <a:spLocks noChangeArrowheads="1"/>
              </p:cNvSpPr>
              <p:nvPr/>
            </p:nvSpPr>
            <p:spPr bwMode="auto">
              <a:xfrm>
                <a:off x="22860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إبراهيم</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16" name="Text Box 4"/>
              <p:cNvSpPr txBox="1">
                <a:spLocks noChangeArrowheads="1"/>
              </p:cNvSpPr>
              <p:nvPr/>
            </p:nvSpPr>
            <p:spPr bwMode="auto">
              <a:xfrm>
                <a:off x="22860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داود</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1" name="Text Box 4"/>
              <p:cNvSpPr txBox="1">
                <a:spLocks noChangeArrowheads="1"/>
              </p:cNvSpPr>
              <p:nvPr/>
            </p:nvSpPr>
            <p:spPr bwMode="auto">
              <a:xfrm>
                <a:off x="5867400" y="31242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600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3" name="Text Box 4"/>
              <p:cNvSpPr txBox="1">
                <a:spLocks noChangeArrowheads="1"/>
              </p:cNvSpPr>
              <p:nvPr/>
            </p:nvSpPr>
            <p:spPr bwMode="auto">
              <a:xfrm>
                <a:off x="4572000" y="4690646"/>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120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4" name="Text Box 4"/>
              <p:cNvSpPr txBox="1">
                <a:spLocks noChangeArrowheads="1"/>
              </p:cNvSpPr>
              <p:nvPr/>
            </p:nvSpPr>
            <p:spPr bwMode="auto">
              <a:xfrm>
                <a:off x="4724400" y="4114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175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sp>
            <p:nvSpPr>
              <p:cNvPr id="25" name="Text Box 4"/>
              <p:cNvSpPr txBox="1">
                <a:spLocks noChangeArrowheads="1"/>
              </p:cNvSpPr>
              <p:nvPr/>
            </p:nvSpPr>
            <p:spPr bwMode="auto">
              <a:xfrm>
                <a:off x="4419600" y="53340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70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2" name="Text Box 4"/>
            <p:cNvSpPr txBox="1">
              <a:spLocks noChangeArrowheads="1"/>
            </p:cNvSpPr>
            <p:nvPr/>
          </p:nvSpPr>
          <p:spPr bwMode="auto">
            <a:xfrm>
              <a:off x="6858000" y="2590800"/>
              <a:ext cx="19050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lvl1pPr>
                <a:defRPr>
                  <a:solidFill>
                    <a:schemeClr val="tx1"/>
                  </a:solidFill>
                  <a:latin typeface="Arial" charset="0"/>
                  <a:ea typeface="ＭＳ Ｐゴシック" charset="0"/>
                </a:defRPr>
              </a:lvl1pPr>
              <a:lvl2pPr marL="742950" indent="-285750">
                <a:defRPr>
                  <a:solidFill>
                    <a:schemeClr val="tx1"/>
                  </a:solidFill>
                  <a:latin typeface="Arial" charset="0"/>
                  <a:ea typeface="ＭＳ Ｐゴシック" charset="0"/>
                </a:defRPr>
              </a:lvl2pPr>
              <a:lvl3pPr marL="1143000" indent="-228600">
                <a:defRPr>
                  <a:solidFill>
                    <a:schemeClr val="tx1"/>
                  </a:solidFill>
                  <a:latin typeface="Arial" charset="0"/>
                  <a:ea typeface="ＭＳ Ｐゴシック" charset="0"/>
                </a:defRPr>
              </a:lvl3pPr>
              <a:lvl4pPr marL="1600200" indent="-228600">
                <a:defRPr>
                  <a:solidFill>
                    <a:schemeClr val="tx1"/>
                  </a:solidFill>
                  <a:latin typeface="Arial" charset="0"/>
                  <a:ea typeface="ＭＳ Ｐゴシック" charset="0"/>
                </a:defRPr>
              </a:lvl4pPr>
              <a:lvl5pPr marL="2057400" indent="-228600">
                <a:defRPr>
                  <a:solidFill>
                    <a:schemeClr val="tx1"/>
                  </a:solidFill>
                  <a:latin typeface="Arial" charset="0"/>
                  <a:ea typeface="ＭＳ Ｐゴシック" charset="0"/>
                </a:defRPr>
              </a:lvl5pPr>
              <a:lvl6pPr marL="2514600" indent="-228600" fontAlgn="base">
                <a:spcBef>
                  <a:spcPct val="0"/>
                </a:spcBef>
                <a:spcAft>
                  <a:spcPct val="0"/>
                </a:spcAft>
                <a:defRPr>
                  <a:solidFill>
                    <a:schemeClr val="tx1"/>
                  </a:solidFill>
                  <a:latin typeface="Arial" charset="0"/>
                  <a:ea typeface="ＭＳ Ｐゴシック" charset="0"/>
                </a:defRPr>
              </a:lvl6pPr>
              <a:lvl7pPr marL="2971800" indent="-228600" fontAlgn="base">
                <a:spcBef>
                  <a:spcPct val="0"/>
                </a:spcBef>
                <a:spcAft>
                  <a:spcPct val="0"/>
                </a:spcAft>
                <a:defRPr>
                  <a:solidFill>
                    <a:schemeClr val="tx1"/>
                  </a:solidFill>
                  <a:latin typeface="Arial" charset="0"/>
                  <a:ea typeface="ＭＳ Ｐゴシック" charset="0"/>
                </a:defRPr>
              </a:lvl7pPr>
              <a:lvl8pPr marL="3429000" indent="-228600" fontAlgn="base">
                <a:spcBef>
                  <a:spcPct val="0"/>
                </a:spcBef>
                <a:spcAft>
                  <a:spcPct val="0"/>
                </a:spcAft>
                <a:defRPr>
                  <a:solidFill>
                    <a:schemeClr val="tx1"/>
                  </a:solidFill>
                  <a:latin typeface="Arial" charset="0"/>
                  <a:ea typeface="ＭＳ Ｐゴシック" charset="0"/>
                </a:defRPr>
              </a:lvl8pPr>
              <a:lvl9pPr marL="3886200" indent="-228600" fontAlgn="base">
                <a:spcBef>
                  <a:spcPct val="0"/>
                </a:spcBef>
                <a:spcAft>
                  <a:spcPct val="0"/>
                </a:spcAft>
                <a:defRPr>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rPr>
                <a:t>950 سنة</a:t>
              </a:r>
              <a:endParaRPr kumimoji="0" lang="en-US" sz="1600" b="1" i="0" u="none" strike="noStrike" kern="1200" cap="none" spc="-100" normalizeH="0" baseline="0" noProof="0" dirty="0">
                <a:ln>
                  <a:noFill/>
                </a:ln>
                <a:solidFill>
                  <a:srgbClr val="000000"/>
                </a:solidFill>
                <a:effectLst/>
                <a:uLnTx/>
                <a:uFillTx/>
                <a:latin typeface="Arial Rounded MT Bold"/>
                <a:ea typeface="ＭＳ Ｐゴシック" charset="0"/>
                <a:cs typeface="Arial Rounded MT Bold"/>
              </a:endParaRPr>
            </a:p>
          </p:txBody>
        </p:sp>
      </p:grpSp>
      <p:sp>
        <p:nvSpPr>
          <p:cNvPr id="26" name="Text Box 3"/>
          <p:cNvSpPr txBox="1">
            <a:spLocks noChangeArrowheads="1"/>
          </p:cNvSpPr>
          <p:nvPr/>
        </p:nvSpPr>
        <p:spPr bwMode="auto">
          <a:xfrm>
            <a:off x="85788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uLnTx/>
                <a:uFillTx/>
                <a:latin typeface="Arial"/>
                <a:ea typeface="ＭＳ Ｐゴシック" charset="0"/>
                <a:cs typeface="Arial"/>
              </a:rPr>
              <a:t>90</a:t>
            </a:r>
            <a:endParaRPr kumimoji="0" lang="en-US" altLang="zh-CN" sz="24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7" name="Rectangle 4"/>
          <p:cNvSpPr txBox="1">
            <a:spLocks noChangeArrowheads="1"/>
          </p:cNvSpPr>
          <p:nvPr/>
        </p:nvSpPr>
        <p:spPr bwMode="auto">
          <a:xfrm>
            <a:off x="5943600" y="3810000"/>
            <a:ext cx="2971800" cy="2286000"/>
          </a:xfrm>
          <a:prstGeom prst="rect">
            <a:avLst/>
          </a:prstGeom>
          <a:solidFill>
            <a:srgbClr val="0033CC"/>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a:ea typeface="ＭＳ Ｐゴシック"/>
                <a:cs typeface="Arial"/>
              </a:rPr>
              <a:t>يشرح الطوفان سبب تقصير فترات الحياة</a:t>
            </a:r>
            <a:endParaRPr kumimoji="0" lang="en-US" altLang="zh-CN" sz="2800" b="1" i="0" u="none" strike="noStrike" kern="1200" cap="none" spc="0" normalizeH="0" baseline="0" noProof="0" dirty="0">
              <a:ln>
                <a:noFill/>
              </a:ln>
              <a:solidFill>
                <a:srgbClr val="FFFFFF"/>
              </a:solidFill>
              <a:effectLst/>
              <a:uLnTx/>
              <a:uFillTx/>
              <a:latin typeface="Arial"/>
              <a:ea typeface="ＭＳ Ｐゴシック" charset="0"/>
              <a:cs typeface="Arial"/>
            </a:endParaRPr>
          </a:p>
        </p:txBody>
      </p:sp>
      <p:sp>
        <p:nvSpPr>
          <p:cNvPr id="28" name="Rectangle 5" descr="Water droplets"/>
          <p:cNvSpPr>
            <a:spLocks noChangeArrowheads="1"/>
          </p:cNvSpPr>
          <p:nvPr/>
        </p:nvSpPr>
        <p:spPr bwMode="auto">
          <a:xfrm>
            <a:off x="-443224" y="2057400"/>
            <a:ext cx="9601200" cy="381000"/>
          </a:xfrm>
          <a:prstGeom prst="rect">
            <a:avLst/>
          </a:prstGeom>
          <a:blipFill dpi="0" rotWithShape="0">
            <a:blip r:embed="rId5"/>
            <a:srcRect/>
            <a:tile tx="0" ty="0" sx="100000" sy="100000" flip="none" algn="tl"/>
          </a:blip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17780627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autoUpdateAnimBg="0"/>
      <p:bldP spid="2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Rectangle 2"/>
          <p:cNvSpPr>
            <a:spLocks noChangeArrowheads="1"/>
          </p:cNvSpPr>
          <p:nvPr/>
        </p:nvSpPr>
        <p:spPr bwMode="auto">
          <a:xfrm>
            <a:off x="3340100" y="1790700"/>
            <a:ext cx="5651500" cy="4724400"/>
          </a:xfrm>
          <a:prstGeom prst="rect">
            <a:avLst/>
          </a:prstGeom>
          <a:noFill/>
          <a:ln w="9525">
            <a:noFill/>
            <a:miter lim="800000"/>
            <a:headEnd/>
            <a:tailEnd/>
          </a:ln>
        </p:spPr>
        <p:txBody>
          <a:bodyPr lIns="90000" tIns="46800" rIns="90000" bIns="46800" anchor="ctr"/>
          <a:lstStyle/>
          <a:p>
            <a:pPr marL="0" marR="0" lvl="0" indent="0" algn="ctr" defTabSz="449263" rtl="0" eaLnBrk="1" fontAlgn="base" latinLnBrk="0" hangingPunct="1">
              <a:lnSpc>
                <a:spcPct val="100000"/>
              </a:lnSpc>
              <a:spcBef>
                <a:spcPts val="800"/>
              </a:spcBef>
              <a:spcAft>
                <a:spcPct val="0"/>
              </a:spcAft>
              <a:buClr>
                <a:srgbClr val="000000"/>
              </a:buClr>
              <a:buSzPct val="100000"/>
              <a:buFont typeface="Wingdings" pitchFamily="2" charset="2"/>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أش 65 : 20 ” لا يكون بعد هناك طفل أيام و لا شيخ لم يكمل أيامه لأن الصبي يموت ابن مئة سنة و الخاطئ يلعن ابن مئة سنة </a:t>
            </a:r>
            <a:endParaRPr kumimoji="0" lang="en-GB" sz="4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2" name="Title 1"/>
          <p:cNvSpPr>
            <a:spLocks noGrp="1"/>
          </p:cNvSpPr>
          <p:nvPr>
            <p:ph type="title" idx="4294967295"/>
          </p:nvPr>
        </p:nvSpPr>
        <p:spPr>
          <a:xfrm>
            <a:off x="2700338" y="379413"/>
            <a:ext cx="6246812" cy="720725"/>
          </a:xfrm>
        </p:spPr>
        <p:txBody>
          <a:bodyPr/>
          <a:lstStyle/>
          <a:p>
            <a:pPr algn="ctr" eaLnBrk="1" hangingPunct="1">
              <a:buFont typeface="Times New Roman" charset="0"/>
              <a:buNone/>
              <a:defRPr/>
            </a:pPr>
            <a:r>
              <a:rPr lang="ar-JO" sz="4000" kern="1200" dirty="0">
                <a:latin typeface="Arial"/>
                <a:ea typeface="ＭＳ Ｐゴシック"/>
                <a:cs typeface="Arial"/>
              </a:rPr>
              <a:t>حياة طويلة بشكل لا يصدق</a:t>
            </a:r>
            <a:endParaRPr lang="en-US" sz="3600" dirty="0">
              <a:ea typeface="+mj-ea"/>
            </a:endParaRPr>
          </a:p>
        </p:txBody>
      </p:sp>
      <p:sp>
        <p:nvSpPr>
          <p:cNvPr id="283652" name="Text Box 37"/>
          <p:cNvSpPr txBox="1">
            <a:spLocks noChangeArrowheads="1"/>
          </p:cNvSpPr>
          <p:nvPr/>
        </p:nvSpPr>
        <p:spPr bwMode="auto">
          <a:xfrm>
            <a:off x="9150350" y="0"/>
            <a:ext cx="1600200" cy="463550"/>
          </a:xfrm>
          <a:prstGeom prst="rect">
            <a:avLst/>
          </a:prstGeom>
          <a:solidFill>
            <a:schemeClr val="tx1"/>
          </a:solidFill>
          <a:ln w="9525">
            <a:noFill/>
            <a:miter lim="800000"/>
            <a:headEnd/>
            <a:tailEnd/>
          </a:ln>
        </p:spPr>
        <p:txBody>
          <a:bodyPr wrap="none" lIns="90000" tIns="46800" rIns="90000" bIns="4680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ن ت س 424</a:t>
            </a:r>
            <a:endParaRPr kumimoji="0" 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69006265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3681" name="Rectangle 6"/>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omic Sans MS" charset="0"/>
              <a:ea typeface="ＭＳ Ｐゴシック" charset="0"/>
              <a:cs typeface="ＭＳ Ｐゴシック" charset="0"/>
            </a:endParaRPr>
          </a:p>
        </p:txBody>
      </p:sp>
      <p:pic>
        <p:nvPicPr>
          <p:cNvPr id="1223682" name="Picture 5" descr="ascension"/>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3175"/>
            <a:ext cx="5414963" cy="6854825"/>
          </a:xfrm>
          <a:prstGeom prst="rect">
            <a:avLst/>
          </a:prstGeom>
          <a:noFill/>
          <a:ln w="57150">
            <a:solidFill>
              <a:srgbClr val="00CCFF"/>
            </a:solidFill>
            <a:miter lim="800000"/>
            <a:headEnd/>
            <a:tailEnd/>
          </a:ln>
          <a:extLst>
            <a:ext uri="{909E8E84-426E-40dd-AFC4-6F175D3DCCD1}">
              <a14:hiddenFill xmlns="" xmlns:a14="http://schemas.microsoft.com/office/drawing/2010/main">
                <a:solidFill>
                  <a:srgbClr val="FFFFFF"/>
                </a:solidFill>
              </a14:hiddenFill>
            </a:ext>
          </a:extLst>
        </p:spPr>
      </p:pic>
      <p:sp>
        <p:nvSpPr>
          <p:cNvPr id="1223683" name="Title 3"/>
          <p:cNvSpPr>
            <a:spLocks noGrp="1"/>
          </p:cNvSpPr>
          <p:nvPr>
            <p:ph type="title" idx="4294967295"/>
          </p:nvPr>
        </p:nvSpPr>
        <p:spPr>
          <a:xfrm>
            <a:off x="2149293" y="4528781"/>
            <a:ext cx="5399017" cy="2209800"/>
          </a:xfrm>
        </p:spPr>
        <p:txBody>
          <a:bodyPr/>
          <a:lstStyle/>
          <a:p>
            <a:pPr rtl="1"/>
            <a:r>
              <a:rPr lang="ar-EG" sz="3600" b="1" dirty="0">
                <a:solidFill>
                  <a:schemeClr val="tx1"/>
                </a:solidFill>
                <a:latin typeface="Arial" charset="0"/>
                <a:ea typeface="ＭＳ Ｐゴシック" charset="0"/>
              </a:rPr>
              <a:t>لكن أولئك الذين ولدوا قبل الألفية سيحصلون على أجساد ممجدة!</a:t>
            </a:r>
            <a:endParaRPr lang="en-US" sz="3600" b="1" dirty="0">
              <a:solidFill>
                <a:schemeClr val="tx1"/>
              </a:solidFill>
              <a:latin typeface="Arial" charset="0"/>
              <a:ea typeface="ＭＳ Ｐゴシック" charset="0"/>
            </a:endParaRPr>
          </a:p>
        </p:txBody>
      </p:sp>
      <p:sp>
        <p:nvSpPr>
          <p:cNvPr id="5" name="Text Box 37"/>
          <p:cNvSpPr txBox="1">
            <a:spLocks noChangeArrowheads="1"/>
          </p:cNvSpPr>
          <p:nvPr/>
        </p:nvSpPr>
        <p:spPr bwMode="auto">
          <a:xfrm>
            <a:off x="8424090" y="-10856"/>
            <a:ext cx="701131" cy="463846"/>
          </a:xfrm>
          <a:prstGeom prst="rect">
            <a:avLst/>
          </a:prstGeom>
          <a:solidFill>
            <a:srgbClr val="000000"/>
          </a:solid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922553895"/>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shadeToTitle="1">
        <a:gradFill rotWithShape="0">
          <a:gsLst>
            <a:gs pos="0">
              <a:srgbClr val="000066"/>
            </a:gs>
            <a:gs pos="100000">
              <a:srgbClr val="00002F"/>
            </a:gs>
          </a:gsLst>
          <a:path path="shape">
            <a:fillToRect l="50000" t="50000" r="50000" b="50000"/>
          </a:path>
        </a:gradFill>
        <a:effectLst/>
      </p:bgPr>
    </p:bg>
    <p:spTree>
      <p:nvGrpSpPr>
        <p:cNvPr id="1" name=""/>
        <p:cNvGrpSpPr/>
        <p:nvPr/>
      </p:nvGrpSpPr>
      <p:grpSpPr>
        <a:xfrm>
          <a:off x="0" y="0"/>
          <a:ext cx="0" cy="0"/>
          <a:chOff x="0" y="0"/>
          <a:chExt cx="0" cy="0"/>
        </a:xfrm>
      </p:grpSpPr>
      <p:sp>
        <p:nvSpPr>
          <p:cNvPr id="1236994" name="Text Box 1"/>
          <p:cNvSpPr txBox="1">
            <a:spLocks noChangeArrowheads="1"/>
          </p:cNvSpPr>
          <p:nvPr/>
        </p:nvSpPr>
        <p:spPr bwMode="auto">
          <a:xfrm>
            <a:off x="685800" y="333375"/>
            <a:ext cx="7772400" cy="874713"/>
          </a:xfrm>
          <a:prstGeom prst="rect">
            <a:avLst/>
          </a:prstGeom>
          <a:solidFill>
            <a:srgbClr val="333399"/>
          </a:solidFill>
          <a:ln>
            <a:noFill/>
          </a:ln>
          <a:extLst>
            <a:ext uri="{91240B29-F687-4f45-9708-019B960494DF}">
              <a14:hiddenLine xmlns="" xmlns:a14="http://schemas.microsoft.com/office/drawing/2010/main" w="9525">
                <a:solidFill>
                  <a:srgbClr val="000000"/>
                </a:solidFill>
                <a:round/>
                <a:headEnd/>
                <a:tailEnd/>
              </a14:hiddenLine>
            </a:ext>
          </a:extLst>
        </p:spPr>
        <p:txBody>
          <a:bodyPr anchor="ctr"/>
          <a:lstStyle>
            <a:lvl1pPr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cs typeface="ＭＳ Ｐゴシック" charset="0"/>
              </a:defRPr>
            </a:lvl1pPr>
            <a:lvl2pPr marL="742950" indent="-28575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2pPr>
            <a:lvl3pPr marL="11430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3pPr>
            <a:lvl4pPr marL="16002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4pPr>
            <a:lvl5pPr marL="2057400" indent="-228600" defTabSz="449263">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5pPr>
            <a:lvl6pPr marL="25146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6pPr>
            <a:lvl7pPr marL="29718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7pPr>
            <a:lvl8pPr marL="34290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8pPr>
            <a:lvl9pPr marL="3886200" indent="-228600" defTabSz="449263" eaLnBrk="0" fontAlgn="base" hangingPunct="0">
              <a:spcBef>
                <a:spcPct val="0"/>
              </a:spcBef>
              <a:spcAft>
                <a:spcPct val="0"/>
              </a:spcAft>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sz="2400">
                <a:solidFill>
                  <a:schemeClr val="tx1"/>
                </a:solidFill>
                <a:latin typeface="Comic Sans MS" charset="0"/>
                <a:ea typeface="ＭＳ Ｐゴシック" charset="0"/>
              </a:defRPr>
            </a:lvl9pPr>
          </a:lstStyle>
          <a:p>
            <a:pPr marL="0" marR="0" lvl="0" indent="0" algn="ctr" defTabSz="449263" rtl="1" eaLnBrk="1" fontAlgn="base" latinLnBrk="0" hangingPunct="1">
              <a:lnSpc>
                <a:spcPct val="100000"/>
              </a:lnSpc>
              <a:spcBef>
                <a:spcPct val="0"/>
              </a:spcBef>
              <a:spcAft>
                <a:spcPct val="0"/>
              </a:spcAft>
              <a:buClr>
                <a:srgbClr val="FFFFFF"/>
              </a:buClr>
              <a:buSzPct val="100000"/>
              <a:buFont typeface="Arial"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EG"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لماذا أنا من جيل قبل الألفية؟</a:t>
            </a:r>
            <a:endParaRPr kumimoji="0" lang="en-GB" sz="44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
        <p:nvSpPr>
          <p:cNvPr id="84994" name="Rectangle 2"/>
          <p:cNvSpPr>
            <a:spLocks noChangeArrowheads="1"/>
          </p:cNvSpPr>
          <p:nvPr/>
        </p:nvSpPr>
        <p:spPr bwMode="auto">
          <a:xfrm>
            <a:off x="476250" y="1371600"/>
            <a:ext cx="8667750" cy="45053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lIns="90000" tIns="46800" rIns="90000" bIns="46800"/>
          <a:lstStyle/>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أفضل تفسير هو القراءة الطبيعية والحرفية والتاريخية والنحوية للنص</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رؤيا ١٩ (عودة المسيح) قبل رؤيا ٢٠ (حكم المسيح)</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طريقة طبيعية لرؤية الألف عام (٢٠: ١-٦)</a:t>
            </a:r>
          </a:p>
          <a:p>
            <a:pPr marL="341313" marR="0" lvl="0"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رأى أنبياء العهد القديم حقبة مستقبلية ليست العصر الحاضر ولا السماء</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تم ترويض مملكة الحيوان (إشعياء ١١: ٦-٩)</a:t>
            </a: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rPr>
              <a:t>حياة طويلة ولكن لا يزال الموت (إشعياء ٦٥: ٢٠)</a:t>
            </a:r>
            <a:endParaRPr kumimoji="0" lang="en-US" sz="3200" b="0"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a:p>
            <a:pPr marL="798513" marR="0" lvl="1" indent="-341313" algn="r" defTabSz="449263" rtl="1" eaLnBrk="1" fontAlgn="base" latinLnBrk="0" hangingPunct="1">
              <a:lnSpc>
                <a:spcPct val="90000"/>
              </a:lnSpc>
              <a:spcBef>
                <a:spcPts val="800"/>
              </a:spcBef>
              <a:spcAft>
                <a:spcPct val="0"/>
              </a:spcAft>
              <a:buClr>
                <a:srgbClr val="FFFFFF"/>
              </a:buClr>
              <a:buSzPct val="100000"/>
              <a:buFont typeface="Arial" charset="0"/>
              <a:buChar char="•"/>
              <a:tabLst>
                <a:tab pos="341313" algn="l"/>
                <a:tab pos="798513" algn="l"/>
                <a:tab pos="1255713" algn="l"/>
                <a:tab pos="1712913" algn="l"/>
                <a:tab pos="2170113" algn="l"/>
                <a:tab pos="2627313" algn="l"/>
                <a:tab pos="3084513" algn="l"/>
                <a:tab pos="3541713" algn="l"/>
                <a:tab pos="3998913" algn="l"/>
                <a:tab pos="4456113" algn="l"/>
                <a:tab pos="4913313" algn="l"/>
                <a:tab pos="5370513" algn="l"/>
                <a:tab pos="5827713" algn="l"/>
                <a:tab pos="6284913" algn="l"/>
                <a:tab pos="6742113" algn="l"/>
                <a:tab pos="7199313" algn="l"/>
                <a:tab pos="7656513" algn="l"/>
                <a:tab pos="8113713" algn="l"/>
                <a:tab pos="8570913" algn="l"/>
                <a:tab pos="9028113" algn="l"/>
                <a:tab pos="9485313" algn="l"/>
              </a:tabLst>
              <a:defRPr/>
            </a:pPr>
            <a:r>
              <a:rPr kumimoji="0" lang="ar-EG" sz="2800" b="0" i="0" u="none" strike="noStrike" kern="1200" cap="none" spc="0" normalizeH="0" baseline="0" noProof="0" dirty="0">
                <a:ln>
                  <a:noFill/>
                </a:ln>
                <a:solidFill>
                  <a:srgbClr val="FFFF00"/>
                </a:solidFill>
                <a:effectLst/>
                <a:uLnTx/>
                <a:uFillTx/>
                <a:latin typeface="Arial"/>
                <a:ea typeface="ＭＳ Ｐゴシック"/>
                <a:cs typeface="Arial"/>
              </a:rPr>
              <a:t>الاحتفالات السنوية بعد عودة المسيح (زك ١٤: ١٥-١٧)</a:t>
            </a:r>
            <a:endParaRPr kumimoji="0" lang="en-GB" sz="2800" b="0" i="0" u="none" strike="noStrike" kern="1200" cap="none" spc="0" normalizeH="0" baseline="0" noProof="0" dirty="0">
              <a:ln>
                <a:noFill/>
              </a:ln>
              <a:solidFill>
                <a:srgbClr val="FFFF00"/>
              </a:solidFill>
              <a:effectLst/>
              <a:uLnTx/>
              <a:uFillTx/>
              <a:latin typeface="Arial" charset="0"/>
              <a:ea typeface="ＭＳ Ｐゴシック" charset="0"/>
              <a:cs typeface="Arial" charset="0"/>
            </a:endParaRPr>
          </a:p>
        </p:txBody>
      </p:sp>
      <p:sp>
        <p:nvSpPr>
          <p:cNvPr id="5" name="Text Box 37"/>
          <p:cNvSpPr txBox="1">
            <a:spLocks noChangeArrowheads="1"/>
          </p:cNvSpPr>
          <p:nvPr/>
        </p:nvSpPr>
        <p:spPr bwMode="auto">
          <a:xfrm>
            <a:off x="8391525" y="0"/>
            <a:ext cx="701131" cy="463846"/>
          </a:xfrm>
          <a:prstGeom prst="rect">
            <a:avLst/>
          </a:prstGeom>
          <a:noFill/>
          <a:ln>
            <a:noFill/>
          </a:ln>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434</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330531989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499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77953" name="Picture 3" descr="Rev 19 horse-white-jesu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79375" y="-26988"/>
            <a:ext cx="9259888" cy="685800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107950" y="0"/>
            <a:ext cx="2592388" cy="2636838"/>
          </a:xfrm>
        </p:spPr>
        <p:txBody>
          <a:bodyPr/>
          <a:lstStyle/>
          <a:p>
            <a:pPr rtl="1">
              <a:defRPr/>
            </a:pPr>
            <a:r>
              <a:rPr lang="ar-EG" sz="4000" b="1" dirty="0">
                <a:effectLst>
                  <a:outerShdw blurRad="38100" dist="38100" dir="2700000" algn="tl">
                    <a:srgbClr val="000000">
                      <a:alpha val="43137"/>
                    </a:srgbClr>
                  </a:outerShdw>
                </a:effectLst>
              </a:rPr>
              <a:t>المسيح </a:t>
            </a:r>
            <a:br>
              <a:rPr lang="ar-EG" sz="4000" b="1" dirty="0">
                <a:effectLst>
                  <a:outerShdw blurRad="38100" dist="38100" dir="2700000" algn="tl">
                    <a:srgbClr val="000000">
                      <a:alpha val="43137"/>
                    </a:srgbClr>
                  </a:outerShdw>
                </a:effectLst>
              </a:rPr>
            </a:br>
            <a:r>
              <a:rPr lang="ar-EG" sz="4000" b="1" dirty="0">
                <a:effectLst>
                  <a:outerShdw blurRad="38100" dist="38100" dir="2700000" algn="tl">
                    <a:srgbClr val="000000">
                      <a:alpha val="43137"/>
                    </a:srgbClr>
                  </a:outerShdw>
                </a:effectLst>
              </a:rPr>
              <a:t>سيفوز في المعركة الأخيرة</a:t>
            </a:r>
            <a:endParaRPr lang="en-US" sz="4000" b="1" dirty="0">
              <a:effectLst>
                <a:outerShdw blurRad="38100" dist="38100" dir="2700000" algn="tl">
                  <a:srgbClr val="000000">
                    <a:alpha val="43137"/>
                  </a:srgbClr>
                </a:outerShdw>
              </a:effectLst>
            </a:endParaRPr>
          </a:p>
        </p:txBody>
      </p:sp>
      <p:sp>
        <p:nvSpPr>
          <p:cNvPr id="4" name="Text Box 1041"/>
          <p:cNvSpPr txBox="1">
            <a:spLocks noChangeArrowheads="1"/>
          </p:cNvSpPr>
          <p:nvPr/>
        </p:nvSpPr>
        <p:spPr bwMode="auto">
          <a:xfrm>
            <a:off x="8431844" y="28751"/>
            <a:ext cx="704039"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a:ea typeface="ＭＳ Ｐゴシック" charset="0"/>
                <a:cs typeface="Arial"/>
              </a:rPr>
              <a:t>437</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2841624489"/>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8977"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type="stealth" w="lg" len="lg"/>
          </a:ln>
        </p:spPr>
        <p:txBody>
          <a:bodyPr lIns="90000" tIns="46800" rIns="90000" bIns="4680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charset="0"/>
              <a:ea typeface="ＭＳ Ｐゴシック" charset="0"/>
              <a:cs typeface="ＭＳ Ｐゴシック" charset="0"/>
            </a:endParaRPr>
          </a:p>
        </p:txBody>
      </p:sp>
      <p:sp>
        <p:nvSpPr>
          <p:cNvPr id="906242" name="Rectangle 2"/>
          <p:cNvSpPr>
            <a:spLocks noGrp="1" noChangeArrowheads="1"/>
          </p:cNvSpPr>
          <p:nvPr>
            <p:ph type="ctrTitle"/>
          </p:nvPr>
        </p:nvSpPr>
        <p:spPr>
          <a:xfrm>
            <a:off x="5508625" y="457200"/>
            <a:ext cx="3635375" cy="3810000"/>
          </a:xfrm>
          <a:effectLst>
            <a:outerShdw blurRad="63500" dist="35921" dir="2700000" algn="ctr" rotWithShape="0">
              <a:schemeClr val="tx2">
                <a:alpha val="74998"/>
              </a:schemeClr>
            </a:outerShdw>
          </a:effectLst>
        </p:spPr>
        <p:txBody>
          <a:bodyPr/>
          <a:lstStyle/>
          <a:p>
            <a:pPr>
              <a:defRPr/>
            </a:pPr>
            <a:r>
              <a:rPr lang="ar-SA" altLang="ja-JP" sz="3600" b="1" dirty="0">
                <a:solidFill>
                  <a:schemeClr val="bg1"/>
                </a:solidFill>
                <a:latin typeface="Arial" charset="0"/>
                <a:ea typeface="ＭＳ Ｐゴシック" charset="0"/>
                <a:cs typeface="ＭＳ Ｐゴシック" charset="0"/>
              </a:rPr>
              <a:t>رؤيا ٢٠ : ١١</a:t>
            </a:r>
            <a:br>
              <a:rPr lang="ar-SA" altLang="ja-JP" sz="3600" b="1" dirty="0">
                <a:solidFill>
                  <a:schemeClr val="bg1"/>
                </a:solidFill>
                <a:latin typeface="Arial" charset="0"/>
                <a:ea typeface="ＭＳ Ｐゴシック" charset="0"/>
                <a:cs typeface="ＭＳ Ｐゴシック" charset="0"/>
              </a:rPr>
            </a:br>
            <a:br>
              <a:rPr lang="en-US" altLang="ja-JP" sz="3600" b="1" dirty="0">
                <a:solidFill>
                  <a:schemeClr val="bg1"/>
                </a:solidFill>
                <a:latin typeface="Arial" charset="0"/>
                <a:ea typeface="ＭＳ Ｐゴシック" charset="0"/>
                <a:cs typeface="ＭＳ Ｐゴシック" charset="0"/>
              </a:rPr>
            </a:br>
            <a:r>
              <a:rPr lang="ar-SA" altLang="ja-JP" sz="3600" b="1" dirty="0">
                <a:solidFill>
                  <a:schemeClr val="bg1"/>
                </a:solidFill>
                <a:latin typeface="Arial" charset="0"/>
                <a:ea typeface="ＭＳ Ｐゴシック" charset="0"/>
                <a:cs typeface="ＭＳ Ｐゴシック" charset="0"/>
              </a:rPr>
              <a:t> </a:t>
            </a:r>
            <a:r>
              <a:rPr lang="ar-SA" altLang="ja-JP" b="1" dirty="0">
                <a:solidFill>
                  <a:schemeClr val="bg1"/>
                </a:solidFill>
                <a:latin typeface="Arial" charset="0"/>
                <a:ea typeface="ＭＳ Ｐゴシック" charset="0"/>
                <a:cs typeface="ＭＳ Ｐゴシック" charset="0"/>
              </a:rPr>
              <a:t>ثُمَّ رَأَيْتُ عَرْشاً عَظِيماً أَبْيَضَ</a:t>
            </a:r>
            <a:endParaRPr lang="ar-SA" altLang="ja-JP" sz="3600" b="1" dirty="0">
              <a:solidFill>
                <a:schemeClr val="bg1"/>
              </a:solidFill>
              <a:latin typeface="Arial" charset="0"/>
              <a:ea typeface="ＭＳ Ｐゴシック" charset="0"/>
              <a:cs typeface="ＭＳ Ｐゴシック" charset="0"/>
            </a:endParaRPr>
          </a:p>
        </p:txBody>
      </p:sp>
      <p:pic>
        <p:nvPicPr>
          <p:cNvPr id="1278979" name="Picture 1" descr="Rev 20.14 Big_Throne1.247160053_st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7938"/>
            <a:ext cx="5476875"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 Box 1041"/>
          <p:cNvSpPr txBox="1">
            <a:spLocks noChangeArrowheads="1"/>
          </p:cNvSpPr>
          <p:nvPr/>
        </p:nvSpPr>
        <p:spPr bwMode="auto">
          <a:xfrm>
            <a:off x="8431844" y="28751"/>
            <a:ext cx="698178" cy="4616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438</a:t>
            </a:r>
            <a:endParaRPr kumimoji="0" lang="en-US" sz="2400" b="1"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596898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209" name="Picture 1" descr="31 The Books Are Opene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36538"/>
            <a:ext cx="9144000" cy="70945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98659" name="Rectangle 3"/>
          <p:cNvSpPr>
            <a:spLocks noGrp="1" noChangeArrowheads="1"/>
          </p:cNvSpPr>
          <p:nvPr>
            <p:ph type="title"/>
          </p:nvPr>
        </p:nvSpPr>
        <p:spPr>
          <a:xfrm>
            <a:off x="5181600" y="1066800"/>
            <a:ext cx="3962400" cy="1859280"/>
          </a:xfrm>
          <a:effectLst>
            <a:outerShdw blurRad="63500" dist="107763" dir="2700000" algn="ctr" rotWithShape="0">
              <a:srgbClr val="000000">
                <a:alpha val="74998"/>
              </a:srgbClr>
            </a:outerShdw>
          </a:effectLst>
        </p:spPr>
        <p:txBody>
          <a:bodyPr/>
          <a:lstStyle/>
          <a:p>
            <a:pPr eaLnBrk="1" hangingPunct="1">
              <a:defRPr/>
            </a:pPr>
            <a:r>
              <a:rPr lang="ar-SA" b="1" dirty="0">
                <a:latin typeface="Arial" charset="0"/>
                <a:ea typeface="ＭＳ Ｐゴシック" charset="0"/>
              </a:rPr>
              <a:t>رؤيا ٢٠ : ١٢</a:t>
            </a:r>
            <a:br>
              <a:rPr lang="ar-SA" b="1" dirty="0">
                <a:latin typeface="Arial" charset="0"/>
                <a:ea typeface="ＭＳ Ｐゴシック" charset="0"/>
              </a:rPr>
            </a:br>
            <a:br>
              <a:rPr lang="en-US" sz="2800" b="1" dirty="0">
                <a:latin typeface="Arial" charset="0"/>
                <a:ea typeface="ＭＳ Ｐゴシック" charset="0"/>
              </a:rPr>
            </a:br>
            <a:r>
              <a:rPr lang="ar-SA" sz="5400" b="1" dirty="0">
                <a:latin typeface="Arial" charset="0"/>
                <a:ea typeface="ＭＳ Ｐゴシック" charset="0"/>
              </a:rPr>
              <a:t> وَانْفَتَحَتْ أَسْفَارٌ</a:t>
            </a:r>
          </a:p>
        </p:txBody>
      </p:sp>
      <p:sp>
        <p:nvSpPr>
          <p:cNvPr id="4" name="Rectangle 2"/>
          <p:cNvSpPr txBox="1">
            <a:spLocks noChangeArrowheads="1"/>
          </p:cNvSpPr>
          <p:nvPr/>
        </p:nvSpPr>
        <p:spPr bwMode="auto">
          <a:xfrm>
            <a:off x="3095625" y="6524625"/>
            <a:ext cx="2916238" cy="3603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tx2"/>
                </a:solidFill>
                <a:latin typeface="Arial"/>
                <a:ea typeface="ＭＳ Ｐゴシック"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eaLnBrk="0" fontAlgn="base" hangingPunct="0">
              <a:spcBef>
                <a:spcPct val="0"/>
              </a:spcBef>
              <a:spcAft>
                <a:spcPct val="0"/>
              </a:spcAft>
              <a:defRPr sz="4400">
                <a:solidFill>
                  <a:schemeClr val="tx2"/>
                </a:solidFill>
                <a:latin typeface="Times New Roman" charset="0"/>
              </a:defRPr>
            </a:lvl6pPr>
            <a:lvl7pPr marL="914400" algn="ctr" rtl="0" eaLnBrk="0" fontAlgn="base" hangingPunct="0">
              <a:spcBef>
                <a:spcPct val="0"/>
              </a:spcBef>
              <a:spcAft>
                <a:spcPct val="0"/>
              </a:spcAft>
              <a:defRPr sz="4400">
                <a:solidFill>
                  <a:schemeClr val="tx2"/>
                </a:solidFill>
                <a:latin typeface="Times New Roman" charset="0"/>
              </a:defRPr>
            </a:lvl7pPr>
            <a:lvl8pPr marL="1371600" algn="ctr" rtl="0" eaLnBrk="0" fontAlgn="base" hangingPunct="0">
              <a:spcBef>
                <a:spcPct val="0"/>
              </a:spcBef>
              <a:spcAft>
                <a:spcPct val="0"/>
              </a:spcAft>
              <a:defRPr sz="4400">
                <a:solidFill>
                  <a:schemeClr val="tx2"/>
                </a:solidFill>
                <a:latin typeface="Times New Roman" charset="0"/>
              </a:defRPr>
            </a:lvl8pPr>
            <a:lvl9pPr marL="1828800" algn="ctr" rtl="0" eaLnBrk="0" fontAlgn="base" hangingPunct="0">
              <a:spcBef>
                <a:spcPct val="0"/>
              </a:spcBef>
              <a:spcAft>
                <a:spcPct val="0"/>
              </a:spcAft>
              <a:defRPr sz="4400">
                <a:solidFill>
                  <a:schemeClr val="tx2"/>
                </a:solidFill>
                <a:latin typeface="Times New Roman"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1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Arial" charset="0"/>
                <a:ea typeface="ＭＳ Ｐゴシック" charset="0"/>
                <a:cs typeface="ＭＳ Ｐゴシック" charset="0"/>
              </a:rPr>
              <a:t>Used with permission</a:t>
            </a:r>
          </a:p>
        </p:txBody>
      </p:sp>
    </p:spTree>
    <p:extLst>
      <p:ext uri="{BB962C8B-B14F-4D97-AF65-F5344CB8AC3E}">
        <p14:creationId xmlns:p14="http://schemas.microsoft.com/office/powerpoint/2010/main" val="29818723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4"/>
          <p:cNvSpPr>
            <a:spLocks noGrp="1" noChangeArrowheads="1"/>
          </p:cNvSpPr>
          <p:nvPr>
            <p:ph type="dt" sz="quarter" idx="10"/>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ahoma"/>
              <a:ea typeface="ＭＳ Ｐゴシック"/>
            </a:endParaRPr>
          </a:p>
        </p:txBody>
      </p:sp>
      <p:sp>
        <p:nvSpPr>
          <p:cNvPr id="8" name="Rectangle 5"/>
          <p:cNvSpPr>
            <a:spLocks noGrp="1" noChangeArrowheads="1"/>
          </p:cNvSpPr>
          <p:nvPr>
            <p:ph type="ftr" sz="quarter" idx="11"/>
          </p:nvPr>
        </p:nvSpPr>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a:ln>
                <a:noFill/>
              </a:ln>
              <a:solidFill>
                <a:srgbClr val="FFFFFF"/>
              </a:solidFill>
              <a:effectLst/>
              <a:uLnTx/>
              <a:uFillTx/>
              <a:latin typeface="Tahoma"/>
              <a:ea typeface="ＭＳ Ｐゴシック"/>
            </a:endParaRPr>
          </a:p>
        </p:txBody>
      </p:sp>
      <p:pic>
        <p:nvPicPr>
          <p:cNvPr id="211971"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1642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6723" name="Rectangle 3"/>
          <p:cNvSpPr>
            <a:spLocks noGrp="1" noChangeArrowheads="1"/>
          </p:cNvSpPr>
          <p:nvPr>
            <p:ph type="subTitle" idx="1"/>
          </p:nvPr>
        </p:nvSpPr>
        <p:spPr>
          <a:xfrm>
            <a:off x="6172200" y="3124200"/>
            <a:ext cx="2584450" cy="2286000"/>
          </a:xfrm>
          <a:effectLst>
            <a:outerShdw blurRad="25400" dist="25399" dir="2700000" algn="ctr" rotWithShape="0">
              <a:schemeClr val="bg1">
                <a:alpha val="99962"/>
              </a:schemeClr>
            </a:outerShdw>
          </a:effectLst>
        </p:spPr>
        <p:txBody>
          <a:bodyPr/>
          <a:lstStyle/>
          <a:p>
            <a:pPr eaLnBrk="1" hangingPunct="1">
              <a:defRPr/>
            </a:pPr>
            <a:r>
              <a:rPr lang="ar-JO" dirty="0">
                <a:latin typeface="Arial" panose="020B0604020202020204" pitchFamily="34" charset="0"/>
                <a:cs typeface="Arial" panose="020B0604020202020204" pitchFamily="34" charset="0"/>
              </a:rPr>
              <a:t>هل هناك</a:t>
            </a:r>
          </a:p>
          <a:p>
            <a:pPr eaLnBrk="1" hangingPunct="1">
              <a:defRPr/>
            </a:pPr>
            <a:r>
              <a:rPr lang="ar-JO" dirty="0">
                <a:latin typeface="Arial" panose="020B0604020202020204" pitchFamily="34" charset="0"/>
                <a:cs typeface="Arial" panose="020B0604020202020204" pitchFamily="34" charset="0"/>
              </a:rPr>
              <a:t>دينونة عامة واحدة</a:t>
            </a:r>
          </a:p>
          <a:p>
            <a:pPr eaLnBrk="1" hangingPunct="1">
              <a:defRPr/>
            </a:pPr>
            <a:r>
              <a:rPr lang="ar-JO" dirty="0">
                <a:latin typeface="Arial" panose="020B0604020202020204" pitchFamily="34" charset="0"/>
                <a:cs typeface="Arial" panose="020B0604020202020204" pitchFamily="34" charset="0"/>
              </a:rPr>
              <a:t>كما صورها</a:t>
            </a:r>
          </a:p>
          <a:p>
            <a:pPr eaLnBrk="1" hangingPunct="1">
              <a:defRPr/>
            </a:pPr>
            <a:r>
              <a:rPr lang="ar-JO" dirty="0">
                <a:latin typeface="Arial" panose="020B0604020202020204" pitchFamily="34" charset="0"/>
                <a:cs typeface="Arial" panose="020B0604020202020204" pitchFamily="34" charset="0"/>
              </a:rPr>
              <a:t>مايكل أنجلو؟</a:t>
            </a:r>
            <a:endParaRPr lang="en-US" dirty="0">
              <a:latin typeface="Arial" panose="020B0604020202020204" pitchFamily="34" charset="0"/>
              <a:cs typeface="Arial" panose="020B0604020202020204" pitchFamily="34" charset="0"/>
            </a:endParaRPr>
          </a:p>
        </p:txBody>
      </p:sp>
      <p:sp>
        <p:nvSpPr>
          <p:cNvPr id="286722" name="Rectangle 2"/>
          <p:cNvSpPr>
            <a:spLocks noGrp="1" noChangeArrowheads="1"/>
          </p:cNvSpPr>
          <p:nvPr>
            <p:ph type="ctrTitle"/>
          </p:nvPr>
        </p:nvSpPr>
        <p:spPr>
          <a:xfrm>
            <a:off x="5943600" y="914400"/>
            <a:ext cx="3200400" cy="1143000"/>
          </a:xfrm>
          <a:effectLst>
            <a:outerShdw blurRad="25400" dist="25399" dir="2700000" algn="ctr" rotWithShape="0">
              <a:schemeClr val="bg1">
                <a:alpha val="99962"/>
              </a:schemeClr>
            </a:outerShdw>
          </a:effectLst>
        </p:spPr>
        <p:txBody>
          <a:bodyPr/>
          <a:lstStyle/>
          <a:p>
            <a:pPr eaLnBrk="1" hangingPunct="1">
              <a:defRPr/>
            </a:pPr>
            <a:r>
              <a:rPr lang="ar-JO" i="0" dirty="0">
                <a:latin typeface="Arial" panose="020B0604020202020204" pitchFamily="34" charset="0"/>
                <a:cs typeface="Arial" panose="020B0604020202020204" pitchFamily="34" charset="0"/>
              </a:rPr>
              <a:t>الدينونة</a:t>
            </a:r>
            <a:br>
              <a:rPr lang="ar-JO" i="0" dirty="0">
                <a:latin typeface="Arial" panose="020B0604020202020204" pitchFamily="34" charset="0"/>
                <a:cs typeface="Arial" panose="020B0604020202020204" pitchFamily="34" charset="0"/>
              </a:rPr>
            </a:br>
            <a:r>
              <a:rPr lang="ar-JO" i="0" dirty="0">
                <a:latin typeface="Arial" panose="020B0604020202020204" pitchFamily="34" charset="0"/>
                <a:cs typeface="Arial" panose="020B0604020202020204" pitchFamily="34" charset="0"/>
              </a:rPr>
              <a:t>الأخيرة</a:t>
            </a:r>
            <a:endParaRPr lang="en-US" i="0" dirty="0">
              <a:latin typeface="Arial" panose="020B0604020202020204" pitchFamily="34" charset="0"/>
              <a:cs typeface="Arial" panose="020B0604020202020204" pitchFamily="34" charset="0"/>
            </a:endParaRPr>
          </a:p>
        </p:txBody>
      </p:sp>
      <p:sp>
        <p:nvSpPr>
          <p:cNvPr id="211974" name="Text Box 5"/>
          <p:cNvSpPr txBox="1">
            <a:spLocks noChangeArrowheads="1"/>
          </p:cNvSpPr>
          <p:nvPr/>
        </p:nvSpPr>
        <p:spPr bwMode="auto">
          <a:xfrm>
            <a:off x="6957993" y="6415088"/>
            <a:ext cx="1941557"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كنيسة السيستين، 1541</a:t>
            </a:r>
            <a:endParaRPr kumimoji="0" lang="en-US" sz="1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86726" name="Text Box 6"/>
          <p:cNvSpPr txBox="1">
            <a:spLocks noChangeArrowheads="1"/>
          </p:cNvSpPr>
          <p:nvPr/>
        </p:nvSpPr>
        <p:spPr bwMode="auto">
          <a:xfrm>
            <a:off x="8404225" y="76200"/>
            <a:ext cx="699230" cy="461665"/>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160</a:t>
            </a:r>
            <a:endParaRPr kumimoji="0" lang="en-US" sz="18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14018" name="Rectangle 7"/>
          <p:cNvSpPr>
            <a:spLocks noChangeArrowheads="1"/>
          </p:cNvSpPr>
          <p:nvPr/>
        </p:nvSpPr>
        <p:spPr bwMode="auto">
          <a:xfrm>
            <a:off x="0" y="0"/>
            <a:ext cx="9144000" cy="6858000"/>
          </a:xfrm>
          <a:prstGeom prst="rect">
            <a:avLst/>
          </a:prstGeom>
          <a:solidFill>
            <a:srgbClr val="F7F7F7"/>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endParaRPr>
          </a:p>
        </p:txBody>
      </p:sp>
      <p:pic>
        <p:nvPicPr>
          <p:cNvPr id="214019" name="Picture 6" descr="TIJudgment1.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72056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0" name="Rectangle 3"/>
          <p:cNvSpPr>
            <a:spLocks noGrp="1" noChangeArrowheads="1"/>
          </p:cNvSpPr>
          <p:nvPr>
            <p:ph type="ctrTitle"/>
          </p:nvPr>
        </p:nvSpPr>
        <p:spPr>
          <a:xfrm>
            <a:off x="0" y="152400"/>
            <a:ext cx="8915400" cy="3276600"/>
          </a:xfrm>
        </p:spPr>
        <p:txBody>
          <a:bodyPr/>
          <a:lstStyle/>
          <a:p>
            <a:r>
              <a:rPr lang="ar-JO" sz="4800" b="1" dirty="0">
                <a:solidFill>
                  <a:srgbClr val="CC0000"/>
                </a:solidFill>
                <a:latin typeface="Arial" panose="020B0604020202020204" pitchFamily="34" charset="0"/>
                <a:cs typeface="Arial" panose="020B0604020202020204" pitchFamily="34" charset="0"/>
              </a:rPr>
              <a:t>ومع ذلك</a:t>
            </a:r>
            <a:br>
              <a:rPr lang="ar-JO" sz="4800" b="1" dirty="0">
                <a:solidFill>
                  <a:srgbClr val="CC0000"/>
                </a:solidFill>
                <a:latin typeface="Arial" panose="020B0604020202020204" pitchFamily="34" charset="0"/>
                <a:cs typeface="Arial" panose="020B0604020202020204" pitchFamily="34" charset="0"/>
              </a:rPr>
            </a:br>
            <a:r>
              <a:rPr lang="ar-JO" sz="4800" b="1" dirty="0">
                <a:solidFill>
                  <a:srgbClr val="CC0000"/>
                </a:solidFill>
                <a:latin typeface="Arial" panose="020B0604020202020204" pitchFamily="34" charset="0"/>
                <a:cs typeface="Arial" panose="020B0604020202020204" pitchFamily="34" charset="0"/>
              </a:rPr>
              <a:t>يتنبأ الكتاب المقدس </a:t>
            </a:r>
            <a:r>
              <a:rPr lang="ar-JO" sz="4800" b="1" u="sng" dirty="0">
                <a:solidFill>
                  <a:srgbClr val="CC0000"/>
                </a:solidFill>
                <a:latin typeface="Arial" panose="020B0604020202020204" pitchFamily="34" charset="0"/>
                <a:cs typeface="Arial" panose="020B0604020202020204" pitchFamily="34" charset="0"/>
              </a:rPr>
              <a:t>بسبعة</a:t>
            </a:r>
            <a:br>
              <a:rPr lang="ar-JO" sz="4800" b="1" dirty="0">
                <a:solidFill>
                  <a:srgbClr val="CC0000"/>
                </a:solidFill>
                <a:latin typeface="Arial" panose="020B0604020202020204" pitchFamily="34" charset="0"/>
                <a:cs typeface="Arial" panose="020B0604020202020204" pitchFamily="34" charset="0"/>
              </a:rPr>
            </a:br>
            <a:r>
              <a:rPr lang="ar-JO" sz="4800" b="1" dirty="0">
                <a:solidFill>
                  <a:srgbClr val="CC0000"/>
                </a:solidFill>
                <a:latin typeface="Arial" panose="020B0604020202020204" pitchFamily="34" charset="0"/>
                <a:cs typeface="Arial" panose="020B0604020202020204" pitchFamily="34" charset="0"/>
              </a:rPr>
              <a:t>دينونات </a:t>
            </a:r>
            <a:r>
              <a:rPr lang="ar-JO" sz="4800" b="1" u="sng" dirty="0">
                <a:solidFill>
                  <a:srgbClr val="CC0000"/>
                </a:solidFill>
                <a:latin typeface="Arial" panose="020B0604020202020204" pitchFamily="34" charset="0"/>
                <a:cs typeface="Arial" panose="020B0604020202020204" pitchFamily="34" charset="0"/>
              </a:rPr>
              <a:t>مستقبلية</a:t>
            </a:r>
            <a:r>
              <a:rPr lang="ar-JO" sz="4800" b="1" dirty="0">
                <a:solidFill>
                  <a:srgbClr val="CC0000"/>
                </a:solidFill>
                <a:latin typeface="Arial" panose="020B0604020202020204" pitchFamily="34" charset="0"/>
                <a:cs typeface="Arial" panose="020B0604020202020204" pitchFamily="34" charset="0"/>
              </a:rPr>
              <a:t> أخرى... </a:t>
            </a:r>
            <a:endParaRPr lang="en-US" sz="4800" b="1" dirty="0">
              <a:solidFill>
                <a:srgbClr val="CC0000"/>
              </a:solidFill>
              <a:latin typeface="Arial" panose="020B0604020202020204" pitchFamily="34" charset="0"/>
              <a:cs typeface="Arial" panose="020B0604020202020204" pitchFamily="34" charset="0"/>
            </a:endParaRPr>
          </a:p>
        </p:txBody>
      </p:sp>
      <p:sp>
        <p:nvSpPr>
          <p:cNvPr id="9" name="Text Box 6"/>
          <p:cNvSpPr txBox="1">
            <a:spLocks noChangeArrowheads="1"/>
          </p:cNvSpPr>
          <p:nvPr/>
        </p:nvSpPr>
        <p:spPr bwMode="auto">
          <a:xfrm>
            <a:off x="8451850" y="0"/>
            <a:ext cx="692150" cy="457200"/>
          </a:xfrm>
          <a:prstGeom prst="rect">
            <a:avLst/>
          </a:prstGeom>
          <a:noFill/>
          <a:ln w="9525">
            <a:noFill/>
            <a:miter lim="800000"/>
            <a:headEnd/>
            <a:tailEnd/>
          </a:ln>
          <a:effectLst>
            <a:outerShdw blurRad="63500" dist="35921" dir="2700000" algn="ctr" rotWithShape="0">
              <a:schemeClr val="bg1">
                <a:alpha val="74998"/>
              </a:scheme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160</a:t>
            </a:r>
            <a:endParaRPr kumimoji="0" lang="en-US" sz="1800" b="0" i="0" u="none" strike="noStrike" kern="1200" cap="none" spc="0" normalizeH="0" baseline="0" noProof="0">
              <a:ln>
                <a:noFill/>
              </a:ln>
              <a:solidFill>
                <a:srgbClr val="000000"/>
              </a:solidFill>
              <a:effectLst/>
              <a:uLnTx/>
              <a:uFillTx/>
              <a:latin typeface="Arial" charset="0"/>
              <a:ea typeface="Osaka"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rotWithShape="0">
          <a:gsLst>
            <a:gs pos="0">
              <a:srgbClr val="BBE0E3"/>
            </a:gs>
            <a:gs pos="100000">
              <a:srgbClr val="CCCCFF"/>
            </a:gs>
          </a:gsLst>
          <a:lin ang="2700000" scaled="1"/>
        </a:gradFill>
        <a:effectLst/>
      </p:bgPr>
    </p:bg>
    <p:spTree>
      <p:nvGrpSpPr>
        <p:cNvPr id="1" name=""/>
        <p:cNvGrpSpPr/>
        <p:nvPr/>
      </p:nvGrpSpPr>
      <p:grpSpPr>
        <a:xfrm>
          <a:off x="0" y="0"/>
          <a:ext cx="0" cy="0"/>
          <a:chOff x="0" y="0"/>
          <a:chExt cx="0" cy="0"/>
        </a:xfrm>
      </p:grpSpPr>
      <p:grpSp>
        <p:nvGrpSpPr>
          <p:cNvPr id="2" name="Group 1"/>
          <p:cNvGrpSpPr>
            <a:grpSpLocks/>
          </p:cNvGrpSpPr>
          <p:nvPr/>
        </p:nvGrpSpPr>
        <p:grpSpPr bwMode="auto">
          <a:xfrm>
            <a:off x="-6350" y="2019300"/>
            <a:ext cx="692150" cy="1465263"/>
            <a:chOff x="160" y="1272"/>
            <a:chExt cx="436" cy="923"/>
          </a:xfrm>
        </p:grpSpPr>
        <p:sp>
          <p:nvSpPr>
            <p:cNvPr id="88081" name="Line 2"/>
            <p:cNvSpPr>
              <a:spLocks noChangeShapeType="1"/>
            </p:cNvSpPr>
            <p:nvPr/>
          </p:nvSpPr>
          <p:spPr bwMode="auto">
            <a:xfrm>
              <a:off x="384" y="1272"/>
              <a:ext cx="1" cy="924"/>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88082" name="Line 3"/>
            <p:cNvSpPr>
              <a:spLocks noChangeShapeType="1"/>
            </p:cNvSpPr>
            <p:nvPr/>
          </p:nvSpPr>
          <p:spPr bwMode="auto">
            <a:xfrm>
              <a:off x="160" y="1512"/>
              <a:ext cx="437" cy="1"/>
            </a:xfrm>
            <a:prstGeom prst="line">
              <a:avLst/>
            </a:prstGeom>
            <a:noFill/>
            <a:ln w="57240">
              <a:solidFill>
                <a:srgbClr val="663300"/>
              </a:solidFill>
              <a:miter lim="800000"/>
              <a:headEnd/>
              <a:tailEn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grpSp>
      <p:sp>
        <p:nvSpPr>
          <p:cNvPr id="32772" name="Text Box 4"/>
          <p:cNvSpPr txBox="1">
            <a:spLocks noChangeArrowheads="1"/>
          </p:cNvSpPr>
          <p:nvPr/>
        </p:nvSpPr>
        <p:spPr bwMode="auto">
          <a:xfrm>
            <a:off x="509588" y="3524250"/>
            <a:ext cx="1765300" cy="525463"/>
          </a:xfrm>
          <a:prstGeom prst="rect">
            <a:avLst/>
          </a:prstGeom>
          <a:solidFill>
            <a:srgbClr val="9C9CD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عصر الكنيسة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4" name="Text Box 6"/>
          <p:cNvSpPr txBox="1">
            <a:spLocks noChangeArrowheads="1"/>
          </p:cNvSpPr>
          <p:nvPr/>
        </p:nvSpPr>
        <p:spPr bwMode="auto">
          <a:xfrm>
            <a:off x="2484438" y="3524250"/>
            <a:ext cx="2725737" cy="895350"/>
          </a:xfrm>
          <a:prstGeom prst="rect">
            <a:avLst/>
          </a:prstGeom>
          <a:solidFill>
            <a:srgbClr val="CCFF66"/>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الضيقة</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Tx/>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1 - 2</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775" name="Text Box 7"/>
          <p:cNvSpPr txBox="1">
            <a:spLocks noChangeArrowheads="1"/>
          </p:cNvSpPr>
          <p:nvPr/>
        </p:nvSpPr>
        <p:spPr bwMode="auto">
          <a:xfrm>
            <a:off x="5295900" y="3524250"/>
            <a:ext cx="2181225" cy="895350"/>
          </a:xfrm>
          <a:prstGeom prst="rect">
            <a:avLst/>
          </a:prstGeom>
          <a:solidFill>
            <a:srgbClr val="99FF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الحكم الألفي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6 - 21</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cxnSp>
        <p:nvCxnSpPr>
          <p:cNvPr id="32776" name="AutoShape 8"/>
          <p:cNvCxnSpPr>
            <a:cxnSpLocks noChangeShapeType="1"/>
          </p:cNvCxnSpPr>
          <p:nvPr/>
        </p:nvCxnSpPr>
        <p:spPr bwMode="auto">
          <a:xfrm flipV="1">
            <a:off x="2239963" y="1143000"/>
            <a:ext cx="531812" cy="1046163"/>
          </a:xfrm>
          <a:prstGeom prst="curvedConnector3">
            <a:avLst>
              <a:gd name="adj1" fmla="val 50000"/>
            </a:avLst>
          </a:prstGeom>
          <a:ln>
            <a:headEnd/>
            <a:tailEnd type="triangle" w="med" len="med"/>
          </a:ln>
        </p:spPr>
        <p:style>
          <a:lnRef idx="3">
            <a:schemeClr val="dk1"/>
          </a:lnRef>
          <a:fillRef idx="0">
            <a:schemeClr val="dk1"/>
          </a:fillRef>
          <a:effectRef idx="2">
            <a:schemeClr val="dk1"/>
          </a:effectRef>
          <a:fontRef idx="minor">
            <a:schemeClr val="tx1"/>
          </a:fontRef>
        </p:style>
      </p:cxnSp>
      <p:sp>
        <p:nvSpPr>
          <p:cNvPr id="32777" name="Text Box 9"/>
          <p:cNvSpPr txBox="1">
            <a:spLocks noChangeArrowheads="1"/>
          </p:cNvSpPr>
          <p:nvPr/>
        </p:nvSpPr>
        <p:spPr bwMode="auto">
          <a:xfrm>
            <a:off x="1258888" y="1809750"/>
            <a:ext cx="2808287" cy="833438"/>
          </a:xfrm>
          <a:prstGeom prst="rect">
            <a:avLst/>
          </a:prstGeom>
          <a:solidFill>
            <a:srgbClr val="FFFF99"/>
          </a:solid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الإختطاف</a:t>
            </a:r>
            <a:b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b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1 تس 4 : 13 - 18</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78" name="Line 10"/>
          <p:cNvSpPr>
            <a:spLocks noChangeShapeType="1"/>
          </p:cNvSpPr>
          <p:nvPr/>
        </p:nvSpPr>
        <p:spPr bwMode="auto">
          <a:xfrm>
            <a:off x="5173663" y="2276475"/>
            <a:ext cx="1587" cy="1162050"/>
          </a:xfrm>
          <a:prstGeom prst="line">
            <a:avLst/>
          </a:prstGeom>
          <a:noFill/>
          <a:ln w="936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9" name="Text Box 11"/>
          <p:cNvSpPr txBox="1">
            <a:spLocks noChangeArrowheads="1"/>
          </p:cNvSpPr>
          <p:nvPr/>
        </p:nvSpPr>
        <p:spPr bwMode="auto">
          <a:xfrm>
            <a:off x="4173538" y="1809750"/>
            <a:ext cx="2009775" cy="895350"/>
          </a:xfrm>
          <a:prstGeom prst="rect">
            <a:avLst/>
          </a:prstGeom>
          <a:solidFill>
            <a:srgbClr val="FF99CC"/>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المجيء الثاني</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زك 14 : 3 - 5</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32780" name="Text Box 12"/>
          <p:cNvSpPr txBox="1">
            <a:spLocks noChangeArrowheads="1"/>
          </p:cNvSpPr>
          <p:nvPr/>
        </p:nvSpPr>
        <p:spPr bwMode="auto">
          <a:xfrm>
            <a:off x="3497264" y="4797327"/>
            <a:ext cx="2989262" cy="771623"/>
          </a:xfrm>
          <a:prstGeom prst="rect">
            <a:avLst/>
          </a:prstGeom>
          <a:solidFill>
            <a:srgbClr val="FFCC66"/>
          </a:solidFill>
          <a:ln w="9525">
            <a:noFill/>
            <a:miter lim="800000"/>
            <a:headEnd/>
            <a:tailEnd/>
          </a:ln>
        </p:spPr>
        <p:txBody>
          <a:bodyPr wrap="squar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جوج و ماجوج</a:t>
            </a:r>
            <a:r>
              <a:rPr kumimoji="0" lang="en-US"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 </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هرمجدون</a:t>
            </a:r>
            <a: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br>
              <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b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حز 38 - 39</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p:txBody>
      </p:sp>
      <p:sp>
        <p:nvSpPr>
          <p:cNvPr id="32781" name="Text Box 13"/>
          <p:cNvSpPr txBox="1">
            <a:spLocks noChangeArrowheads="1"/>
          </p:cNvSpPr>
          <p:nvPr/>
        </p:nvSpPr>
        <p:spPr bwMode="auto">
          <a:xfrm>
            <a:off x="6443973" y="4813300"/>
            <a:ext cx="2334590" cy="771623"/>
          </a:xfrm>
          <a:prstGeom prst="rect">
            <a:avLst/>
          </a:prstGeom>
          <a:solidFill>
            <a:srgbClr val="99CC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إرجاع جوج و ماجوج</a:t>
            </a:r>
            <a:endParaRPr kumimoji="0" lang="en-GB" sz="24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r>
              <a:rPr kumimoji="0" lang="ar-JO"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رؤ 20 : 7 - 10</a:t>
            </a:r>
            <a:r>
              <a:rPr kumimoji="0" lang="en-GB" sz="2000" b="1" i="0" u="none" strike="noStrike" kern="1200" cap="none" spc="0" normalizeH="0" baseline="0" noProof="0" dirty="0">
                <a:ln>
                  <a:noFill/>
                </a:ln>
                <a:solidFill>
                  <a:srgbClr val="000000"/>
                </a:solidFill>
                <a:effectLst/>
                <a:uLnTx/>
                <a:uFillTx/>
                <a:latin typeface="Arial" pitchFamily="34" charset="0"/>
                <a:ea typeface="MS PGothic" pitchFamily="34" charset="-128"/>
                <a:cs typeface="Arial" pitchFamily="34" charset="0"/>
              </a:rPr>
              <a:t>)</a:t>
            </a:r>
          </a:p>
        </p:txBody>
      </p:sp>
      <p:sp>
        <p:nvSpPr>
          <p:cNvPr id="32783" name="Line 15"/>
          <p:cNvSpPr>
            <a:spLocks noChangeShapeType="1"/>
          </p:cNvSpPr>
          <p:nvPr/>
        </p:nvSpPr>
        <p:spPr bwMode="auto">
          <a:xfrm flipV="1">
            <a:off x="5189538" y="4037013"/>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4" name="Line 16"/>
          <p:cNvSpPr>
            <a:spLocks noChangeShapeType="1"/>
          </p:cNvSpPr>
          <p:nvPr/>
        </p:nvSpPr>
        <p:spPr bwMode="auto">
          <a:xfrm flipV="1">
            <a:off x="7566025" y="4056063"/>
            <a:ext cx="1588"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73" name="Line 5"/>
          <p:cNvSpPr>
            <a:spLocks noChangeShapeType="1"/>
          </p:cNvSpPr>
          <p:nvPr/>
        </p:nvSpPr>
        <p:spPr bwMode="auto">
          <a:xfrm flipV="1">
            <a:off x="0" y="3500438"/>
            <a:ext cx="8388350" cy="4762"/>
          </a:xfrm>
          <a:prstGeom prst="line">
            <a:avLst/>
          </a:prstGeom>
          <a:noFill/>
          <a:ln w="76320">
            <a:solidFill>
              <a:srgbClr val="000000"/>
            </a:solidFill>
            <a:miter lim="800000"/>
            <a:headEnd/>
            <a:tailEnd type="triangle" w="med" len="med"/>
          </a:ln>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1" name="Title 18"/>
          <p:cNvSpPr>
            <a:spLocks noGrp="1"/>
          </p:cNvSpPr>
          <p:nvPr>
            <p:ph type="title" idx="4294967295"/>
          </p:nvPr>
        </p:nvSpPr>
        <p:spPr>
          <a:xfrm>
            <a:off x="0" y="0"/>
            <a:ext cx="9144000" cy="914400"/>
          </a:xfrm>
          <a:solidFill>
            <a:srgbClr val="000000"/>
          </a:solidFill>
        </p:spPr>
        <p:txBody>
          <a:bodyPr/>
          <a:lstStyle/>
          <a:p>
            <a:r>
              <a:rPr lang="ar-JO" sz="3600" b="1" dirty="0">
                <a:solidFill>
                  <a:schemeClr val="bg1"/>
                </a:solidFill>
                <a:latin typeface="Arial" pitchFamily="34" charset="0"/>
                <a:cs typeface="Arial" pitchFamily="34" charset="0"/>
              </a:rPr>
              <a:t>نظرة عامة على المستقبل</a:t>
            </a:r>
            <a:endParaRPr lang="en-US" sz="5400" b="1" dirty="0">
              <a:latin typeface="Arial" pitchFamily="34" charset="0"/>
              <a:cs typeface="Arial" pitchFamily="34" charset="0"/>
            </a:endParaRPr>
          </a:p>
        </p:txBody>
      </p:sp>
      <p:sp>
        <p:nvSpPr>
          <p:cNvPr id="19" name="Line 10"/>
          <p:cNvSpPr>
            <a:spLocks noChangeShapeType="1"/>
          </p:cNvSpPr>
          <p:nvPr/>
        </p:nvSpPr>
        <p:spPr bwMode="auto">
          <a:xfrm>
            <a:off x="7796213" y="2276475"/>
            <a:ext cx="1587" cy="1162050"/>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32782" name="Text Box 14"/>
          <p:cNvSpPr txBox="1">
            <a:spLocks noChangeArrowheads="1"/>
          </p:cNvSpPr>
          <p:nvPr/>
        </p:nvSpPr>
        <p:spPr bwMode="auto">
          <a:xfrm>
            <a:off x="6632575" y="981075"/>
            <a:ext cx="2328863" cy="1755775"/>
          </a:xfrm>
          <a:prstGeom prst="rect">
            <a:avLst/>
          </a:prstGeom>
          <a:solidFill>
            <a:srgbClr val="FFFFFF"/>
          </a:solid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العرش</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العظيم </a:t>
            </a: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الأبيض</a:t>
            </a:r>
            <a:endParaRPr kumimoji="0" lang="en-GB" sz="28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a:p>
            <a:pPr marL="0" marR="0" lvl="0" indent="0" algn="ctr" defTabSz="449263" rtl="0" eaLnBrk="1" fontAlgn="base" latinLnBrk="0" hangingPunct="1">
              <a:lnSpc>
                <a:spcPct val="100000"/>
              </a:lnSpc>
              <a:spcBef>
                <a:spcPct val="0"/>
              </a:spcBef>
              <a:spcAft>
                <a:spcPct val="0"/>
              </a:spcAft>
              <a:buClr>
                <a:srgbClr val="000000"/>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r>
              <a:rPr kumimoji="0" lang="ar-JO"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رؤ 20 : 11 - 14</a:t>
            </a:r>
            <a:r>
              <a:rPr kumimoji="0" lang="en-GB"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rPr>
              <a:t>)</a:t>
            </a:r>
          </a:p>
        </p:txBody>
      </p:sp>
      <p:sp>
        <p:nvSpPr>
          <p:cNvPr id="20" name="Line 15"/>
          <p:cNvSpPr>
            <a:spLocks noChangeShapeType="1"/>
          </p:cNvSpPr>
          <p:nvPr/>
        </p:nvSpPr>
        <p:spPr bwMode="auto">
          <a:xfrm flipV="1">
            <a:off x="2484438" y="2708275"/>
            <a:ext cx="1587" cy="841375"/>
          </a:xfrm>
          <a:prstGeom prst="line">
            <a:avLst/>
          </a:prstGeom>
          <a:ln>
            <a:headEnd/>
            <a:tailEnd type="triangle" w="med" len="med"/>
          </a:ln>
        </p:spPr>
        <p:style>
          <a:lnRef idx="3">
            <a:schemeClr val="dk1"/>
          </a:lnRef>
          <a:fillRef idx="0">
            <a:schemeClr val="dk1"/>
          </a:fillRef>
          <a:effectRef idx="2">
            <a:schemeClr val="dk1"/>
          </a:effectRef>
          <a:fontRef idx="minor">
            <a:schemeClr val="tx1"/>
          </a:fontRef>
        </p:style>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outerShdw blurRad="38100" dist="38100" dir="2700000" algn="tl">
                  <a:srgbClr val="000000">
                    <a:alpha val="43137"/>
                  </a:srgbClr>
                </a:outerShdw>
              </a:effectLst>
              <a:uLnTx/>
              <a:uFillTx/>
              <a:latin typeface="Times New Roman" charset="0"/>
              <a:ea typeface="ＭＳ Ｐゴシック"/>
              <a:cs typeface="ＭＳ Ｐゴシック" charset="0"/>
            </a:endParaRPr>
          </a:p>
        </p:txBody>
      </p:sp>
      <p:sp>
        <p:nvSpPr>
          <p:cNvPr id="275475" name="Text Box 4"/>
          <p:cNvSpPr txBox="1">
            <a:spLocks noChangeArrowheads="1"/>
          </p:cNvSpPr>
          <p:nvPr/>
        </p:nvSpPr>
        <p:spPr bwMode="auto">
          <a:xfrm>
            <a:off x="8101013" y="0"/>
            <a:ext cx="1042987"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 name="Text Box 24">
            <a:extLst>
              <a:ext uri="{FF2B5EF4-FFF2-40B4-BE49-F238E27FC236}">
                <a16:creationId xmlns:a16="http://schemas.microsoft.com/office/drawing/2014/main" id="{38BF04A5-387F-0F8B-49B7-65D1CD968C2E}"/>
              </a:ext>
            </a:extLst>
          </p:cNvPr>
          <p:cNvSpPr txBox="1">
            <a:spLocks noChangeArrowheads="1"/>
          </p:cNvSpPr>
          <p:nvPr/>
        </p:nvSpPr>
        <p:spPr bwMode="auto">
          <a:xfrm>
            <a:off x="2771775" y="928688"/>
            <a:ext cx="44275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charset="0"/>
                <a:ea typeface="Osaka" charset="0"/>
              </a:rPr>
              <a:t>R = </a:t>
            </a:r>
            <a:r>
              <a:rPr kumimoji="0" lang="ar-JO" sz="2400" b="1" i="0" u="none" strike="noStrike" kern="1200" cap="none" spc="0" normalizeH="0" baseline="0" noProof="0" dirty="0">
                <a:ln>
                  <a:noFill/>
                </a:ln>
                <a:solidFill>
                  <a:srgbClr val="3333CC"/>
                </a:solidFill>
                <a:effectLst/>
                <a:uLnTx/>
                <a:uFillTx/>
                <a:latin typeface="Arial" panose="020B0604020202020204" pitchFamily="34" charset="0"/>
                <a:ea typeface="Osaka" charset="0"/>
                <a:cs typeface="Arial" panose="020B0604020202020204" pitchFamily="34" charset="0"/>
              </a:rPr>
              <a:t>4 مجموعات للقيامة</a:t>
            </a:r>
            <a:endParaRPr kumimoji="0" lang="en-US" sz="2400" b="1" i="0" u="none" strike="noStrike" kern="1200" cap="none" spc="0" normalizeH="0" baseline="0" noProof="0" dirty="0">
              <a:ln>
                <a:noFill/>
              </a:ln>
              <a:solidFill>
                <a:srgbClr val="3333CC"/>
              </a:solidFill>
              <a:effectLst/>
              <a:uLnTx/>
              <a:uFillTx/>
              <a:latin typeface="Arial" panose="020B0604020202020204" pitchFamily="34" charset="0"/>
              <a:ea typeface="Osaka" charset="0"/>
              <a:cs typeface="Arial" panose="020B0604020202020204" pitchFamily="34" charset="0"/>
            </a:endParaRPr>
          </a:p>
        </p:txBody>
      </p:sp>
      <p:sp>
        <p:nvSpPr>
          <p:cNvPr id="4" name="Text Box 25">
            <a:extLst>
              <a:ext uri="{FF2B5EF4-FFF2-40B4-BE49-F238E27FC236}">
                <a16:creationId xmlns:a16="http://schemas.microsoft.com/office/drawing/2014/main" id="{AFBF62AB-D5D9-F78A-BAA1-9A8B29DAC669}"/>
              </a:ext>
            </a:extLst>
          </p:cNvPr>
          <p:cNvSpPr txBox="1">
            <a:spLocks noChangeArrowheads="1"/>
          </p:cNvSpPr>
          <p:nvPr/>
        </p:nvSpPr>
        <p:spPr bwMode="auto">
          <a:xfrm>
            <a:off x="2771775" y="1309688"/>
            <a:ext cx="380206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charset="0"/>
                <a:ea typeface="Osaka" charset="0"/>
              </a:rPr>
              <a:t>J</a:t>
            </a:r>
            <a:r>
              <a:rPr kumimoji="0" lang="en-US" sz="1800" b="1" i="0" u="none" strike="noStrike" kern="1200" cap="none" spc="0" normalizeH="0" baseline="0" noProof="0" dirty="0">
                <a:ln>
                  <a:noFill/>
                </a:ln>
                <a:solidFill>
                  <a:srgbClr val="000000"/>
                </a:solidFill>
                <a:effectLst/>
                <a:uLnTx/>
                <a:uFillTx/>
                <a:latin typeface="Arial" charset="0"/>
                <a:ea typeface="Osaka" charset="0"/>
              </a:rPr>
              <a:t>  </a:t>
            </a:r>
            <a:r>
              <a:rPr kumimoji="0" lang="en-US" sz="2400" b="1" i="0" u="none" strike="noStrike" kern="1200" cap="none" spc="0" normalizeH="0" baseline="0" noProof="0" dirty="0">
                <a:ln>
                  <a:noFill/>
                </a:ln>
                <a:solidFill>
                  <a:srgbClr val="000000"/>
                </a:solidFill>
                <a:effectLst/>
                <a:uLnTx/>
                <a:uFillTx/>
                <a:latin typeface="Arial" charset="0"/>
                <a:ea typeface="Osaka" charset="0"/>
              </a:rPr>
              <a:t>= </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rPr>
              <a:t>7 مجموعات للدينونة</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Osaka" charset="0"/>
              <a:cs typeface="Arial" panose="020B0604020202020204" pitchFamily="34" charset="0"/>
            </a:endParaRPr>
          </a:p>
        </p:txBody>
      </p:sp>
      <p:sp>
        <p:nvSpPr>
          <p:cNvPr id="5" name="Text Box 26">
            <a:extLst>
              <a:ext uri="{FF2B5EF4-FFF2-40B4-BE49-F238E27FC236}">
                <a16:creationId xmlns:a16="http://schemas.microsoft.com/office/drawing/2014/main" id="{CC5DE02F-A9E4-6A7E-B10F-1292DEB92AF5}"/>
              </a:ext>
            </a:extLst>
          </p:cNvPr>
          <p:cNvSpPr txBox="1">
            <a:spLocks noChangeArrowheads="1"/>
          </p:cNvSpPr>
          <p:nvPr/>
        </p:nvSpPr>
        <p:spPr bwMode="auto">
          <a:xfrm>
            <a:off x="2496344" y="2971800"/>
            <a:ext cx="3540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J</a:t>
            </a:r>
          </a:p>
        </p:txBody>
      </p:sp>
      <p:sp>
        <p:nvSpPr>
          <p:cNvPr id="6" name="Text Box 27">
            <a:extLst>
              <a:ext uri="{FF2B5EF4-FFF2-40B4-BE49-F238E27FC236}">
                <a16:creationId xmlns:a16="http://schemas.microsoft.com/office/drawing/2014/main" id="{02754C7E-12AC-9519-4851-5E9CFEA045DB}"/>
              </a:ext>
            </a:extLst>
          </p:cNvPr>
          <p:cNvSpPr txBox="1">
            <a:spLocks noChangeArrowheads="1"/>
          </p:cNvSpPr>
          <p:nvPr/>
        </p:nvSpPr>
        <p:spPr bwMode="auto">
          <a:xfrm>
            <a:off x="45720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4J</a:t>
            </a:r>
          </a:p>
        </p:txBody>
      </p:sp>
      <p:sp>
        <p:nvSpPr>
          <p:cNvPr id="7" name="Text Box 29">
            <a:extLst>
              <a:ext uri="{FF2B5EF4-FFF2-40B4-BE49-F238E27FC236}">
                <a16:creationId xmlns:a16="http://schemas.microsoft.com/office/drawing/2014/main" id="{61309234-848D-0A4A-FC6C-E9423F1861F2}"/>
              </a:ext>
            </a:extLst>
          </p:cNvPr>
          <p:cNvSpPr txBox="1">
            <a:spLocks noChangeArrowheads="1"/>
          </p:cNvSpPr>
          <p:nvPr/>
        </p:nvSpPr>
        <p:spPr bwMode="auto">
          <a:xfrm>
            <a:off x="6934200" y="29718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2J</a:t>
            </a:r>
          </a:p>
        </p:txBody>
      </p:sp>
      <p:sp>
        <p:nvSpPr>
          <p:cNvPr id="8" name="Text Box 30">
            <a:extLst>
              <a:ext uri="{FF2B5EF4-FFF2-40B4-BE49-F238E27FC236}">
                <a16:creationId xmlns:a16="http://schemas.microsoft.com/office/drawing/2014/main" id="{93B5BD88-186F-DB44-F4E8-0250BB832B0E}"/>
              </a:ext>
            </a:extLst>
          </p:cNvPr>
          <p:cNvSpPr txBox="1">
            <a:spLocks noChangeArrowheads="1"/>
          </p:cNvSpPr>
          <p:nvPr/>
        </p:nvSpPr>
        <p:spPr bwMode="auto">
          <a:xfrm>
            <a:off x="2051720" y="2667000"/>
            <a:ext cx="404813"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3333CC"/>
                </a:solidFill>
                <a:effectLst/>
                <a:uLnTx/>
                <a:uFillTx/>
                <a:latin typeface="Arial" charset="0"/>
                <a:ea typeface="Osaka" charset="0"/>
              </a:rPr>
              <a:t>R</a:t>
            </a:r>
          </a:p>
        </p:txBody>
      </p:sp>
      <p:sp>
        <p:nvSpPr>
          <p:cNvPr id="9" name="Text Box 31">
            <a:extLst>
              <a:ext uri="{FF2B5EF4-FFF2-40B4-BE49-F238E27FC236}">
                <a16:creationId xmlns:a16="http://schemas.microsoft.com/office/drawing/2014/main" id="{4FADC899-18EE-F721-13E3-91A0E9CBC38B}"/>
              </a:ext>
            </a:extLst>
          </p:cNvPr>
          <p:cNvSpPr txBox="1">
            <a:spLocks noChangeArrowheads="1"/>
          </p:cNvSpPr>
          <p:nvPr/>
        </p:nvSpPr>
        <p:spPr bwMode="auto">
          <a:xfrm>
            <a:off x="4572000" y="2667000"/>
            <a:ext cx="57308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CC"/>
                </a:solidFill>
                <a:effectLst/>
                <a:uLnTx/>
                <a:uFillTx/>
                <a:latin typeface="Arial" charset="0"/>
                <a:ea typeface="Osaka" charset="0"/>
              </a:rPr>
              <a:t>2R</a:t>
            </a:r>
          </a:p>
        </p:txBody>
      </p:sp>
      <p:sp>
        <p:nvSpPr>
          <p:cNvPr id="10" name="Text Box 32">
            <a:extLst>
              <a:ext uri="{FF2B5EF4-FFF2-40B4-BE49-F238E27FC236}">
                <a16:creationId xmlns:a16="http://schemas.microsoft.com/office/drawing/2014/main" id="{B6ACCA79-8921-2359-BAE4-705CE3605FEF}"/>
              </a:ext>
            </a:extLst>
          </p:cNvPr>
          <p:cNvSpPr txBox="1">
            <a:spLocks noChangeArrowheads="1"/>
          </p:cNvSpPr>
          <p:nvPr/>
        </p:nvSpPr>
        <p:spPr bwMode="auto">
          <a:xfrm>
            <a:off x="7062788" y="2667000"/>
            <a:ext cx="404812"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3333CC"/>
                </a:solidFill>
                <a:effectLst/>
                <a:uLnTx/>
                <a:uFillTx/>
                <a:latin typeface="Arial" charset="0"/>
                <a:ea typeface="Osaka" charset="0"/>
              </a:rPr>
              <a:t>R</a:t>
            </a:r>
          </a:p>
        </p:txBody>
      </p:sp>
    </p:spTree>
    <p:extLst>
      <p:ext uri="{BB962C8B-B14F-4D97-AF65-F5344CB8AC3E}">
        <p14:creationId xmlns:p14="http://schemas.microsoft.com/office/powerpoint/2010/main" val="1580385204"/>
      </p:ext>
    </p:extLst>
  </p:cSld>
  <p:clrMapOvr>
    <a:masterClrMapping/>
  </p:clrMapOvr>
  <p:transition>
    <p:plus/>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443364B3-B405-D02D-C154-4B543FADFBE4}"/>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grpSp>
        <p:nvGrpSpPr>
          <p:cNvPr id="552962" name="Group 102"/>
          <p:cNvGrpSpPr>
            <a:grpSpLocks/>
          </p:cNvGrpSpPr>
          <p:nvPr/>
        </p:nvGrpSpPr>
        <p:grpSpPr bwMode="auto">
          <a:xfrm>
            <a:off x="0" y="609600"/>
            <a:ext cx="9144000" cy="6324600"/>
            <a:chOff x="0" y="336"/>
            <a:chExt cx="5760" cy="2211"/>
          </a:xfrm>
        </p:grpSpPr>
        <p:grpSp>
          <p:nvGrpSpPr>
            <p:cNvPr id="552965" name="Group 3"/>
            <p:cNvGrpSpPr>
              <a:grpSpLocks/>
            </p:cNvGrpSpPr>
            <p:nvPr/>
          </p:nvGrpSpPr>
          <p:grpSpPr bwMode="auto">
            <a:xfrm>
              <a:off x="0" y="336"/>
              <a:ext cx="951" cy="224"/>
              <a:chOff x="0" y="0"/>
              <a:chExt cx="672" cy="422"/>
            </a:xfrm>
          </p:grpSpPr>
          <p:sp>
            <p:nvSpPr>
              <p:cNvPr id="553021" name="Rectangle 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22" name="Group 5"/>
              <p:cNvGrpSpPr>
                <a:grpSpLocks/>
              </p:cNvGrpSpPr>
              <p:nvPr/>
            </p:nvGrpSpPr>
            <p:grpSpPr bwMode="auto">
              <a:xfrm>
                <a:off x="0" y="0"/>
                <a:ext cx="672" cy="422"/>
                <a:chOff x="0" y="0"/>
                <a:chExt cx="672" cy="422"/>
              </a:xfrm>
            </p:grpSpPr>
            <p:sp>
              <p:nvSpPr>
                <p:cNvPr id="553023" name="Rectangle 6"/>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3024" name="Rectangle 7"/>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6" name="Group 8"/>
            <p:cNvGrpSpPr>
              <a:grpSpLocks/>
            </p:cNvGrpSpPr>
            <p:nvPr/>
          </p:nvGrpSpPr>
          <p:grpSpPr bwMode="auto">
            <a:xfrm>
              <a:off x="951" y="336"/>
              <a:ext cx="2387" cy="224"/>
              <a:chOff x="672" y="0"/>
              <a:chExt cx="1688" cy="422"/>
            </a:xfrm>
          </p:grpSpPr>
          <p:sp>
            <p:nvSpPr>
              <p:cNvPr id="553017" name="Rectangle 9"/>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18" name="Group 10"/>
              <p:cNvGrpSpPr>
                <a:grpSpLocks/>
              </p:cNvGrpSpPr>
              <p:nvPr/>
            </p:nvGrpSpPr>
            <p:grpSpPr bwMode="auto">
              <a:xfrm>
                <a:off x="672" y="0"/>
                <a:ext cx="1688" cy="422"/>
                <a:chOff x="672" y="0"/>
                <a:chExt cx="1688" cy="422"/>
              </a:xfrm>
            </p:grpSpPr>
            <p:sp>
              <p:nvSpPr>
                <p:cNvPr id="553019" name="Rectangle 11"/>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20" name="Rectangle 12"/>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7" name="Group 13"/>
            <p:cNvGrpSpPr>
              <a:grpSpLocks/>
            </p:cNvGrpSpPr>
            <p:nvPr/>
          </p:nvGrpSpPr>
          <p:grpSpPr bwMode="auto">
            <a:xfrm>
              <a:off x="3338" y="336"/>
              <a:ext cx="2422" cy="224"/>
              <a:chOff x="2360" y="0"/>
              <a:chExt cx="1712" cy="422"/>
            </a:xfrm>
          </p:grpSpPr>
          <p:sp>
            <p:nvSpPr>
              <p:cNvPr id="553013" name="Rectangle 14"/>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3014" name="Group 15"/>
              <p:cNvGrpSpPr>
                <a:grpSpLocks/>
              </p:cNvGrpSpPr>
              <p:nvPr/>
            </p:nvGrpSpPr>
            <p:grpSpPr bwMode="auto">
              <a:xfrm>
                <a:off x="2360" y="0"/>
                <a:ext cx="1712" cy="422"/>
                <a:chOff x="2360" y="0"/>
                <a:chExt cx="1712" cy="422"/>
              </a:xfrm>
            </p:grpSpPr>
            <p:sp>
              <p:nvSpPr>
                <p:cNvPr id="553015" name="Rectangle 16"/>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6" name="Rectangle 17"/>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2968" name="Group 18"/>
            <p:cNvGrpSpPr>
              <a:grpSpLocks/>
            </p:cNvGrpSpPr>
            <p:nvPr/>
          </p:nvGrpSpPr>
          <p:grpSpPr bwMode="auto">
            <a:xfrm>
              <a:off x="0" y="560"/>
              <a:ext cx="951" cy="398"/>
              <a:chOff x="0" y="422"/>
              <a:chExt cx="672" cy="748"/>
            </a:xfrm>
          </p:grpSpPr>
          <p:sp>
            <p:nvSpPr>
              <p:cNvPr id="553011" name="Rectangle 19"/>
              <p:cNvSpPr>
                <a:spLocks noChangeArrowheads="1"/>
              </p:cNvSpPr>
              <p:nvPr/>
            </p:nvSpPr>
            <p:spPr bwMode="auto">
              <a:xfrm>
                <a:off x="32" y="422"/>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الهوية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2" name="Rectangle 20"/>
              <p:cNvSpPr>
                <a:spLocks noChangeArrowheads="1"/>
              </p:cNvSpPr>
              <p:nvPr/>
            </p:nvSpPr>
            <p:spPr bwMode="auto">
              <a:xfrm>
                <a:off x="0" y="422"/>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69" name="Group 21"/>
            <p:cNvGrpSpPr>
              <a:grpSpLocks/>
            </p:cNvGrpSpPr>
            <p:nvPr/>
          </p:nvGrpSpPr>
          <p:grpSpPr bwMode="auto">
            <a:xfrm>
              <a:off x="951" y="560"/>
              <a:ext cx="2387" cy="398"/>
              <a:chOff x="672" y="422"/>
              <a:chExt cx="1688" cy="748"/>
            </a:xfrm>
          </p:grpSpPr>
          <p:sp>
            <p:nvSpPr>
              <p:cNvPr id="553009" name="Rectangle 22"/>
              <p:cNvSpPr>
                <a:spLocks noChangeArrowheads="1"/>
              </p:cNvSpPr>
              <p:nvPr/>
            </p:nvSpPr>
            <p:spPr bwMode="auto">
              <a:xfrm>
                <a:off x="704" y="422"/>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نسل إبراهيم الجسدي                  (غل 6: 12-16)</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10" name="Rectangle 23"/>
              <p:cNvSpPr>
                <a:spLocks noChangeArrowheads="1"/>
              </p:cNvSpPr>
              <p:nvPr/>
            </p:nvSpPr>
            <p:spPr bwMode="auto">
              <a:xfrm>
                <a:off x="672" y="422"/>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0" name="Group 24"/>
            <p:cNvGrpSpPr>
              <a:grpSpLocks/>
            </p:cNvGrpSpPr>
            <p:nvPr/>
          </p:nvGrpSpPr>
          <p:grpSpPr bwMode="auto">
            <a:xfrm>
              <a:off x="3338" y="560"/>
              <a:ext cx="2422" cy="398"/>
              <a:chOff x="2360" y="422"/>
              <a:chExt cx="1712" cy="748"/>
            </a:xfrm>
          </p:grpSpPr>
          <p:sp>
            <p:nvSpPr>
              <p:cNvPr id="553007" name="Rectangle 25"/>
              <p:cNvSpPr>
                <a:spLocks noChangeArrowheads="1"/>
              </p:cNvSpPr>
              <p:nvPr/>
            </p:nvSpPr>
            <p:spPr bwMode="auto">
              <a:xfrm>
                <a:off x="2392" y="422"/>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نسل إبراهيم الروحي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(غل 3: 7، 29)</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8" name="Rectangle 26"/>
              <p:cNvSpPr>
                <a:spLocks noChangeArrowheads="1"/>
              </p:cNvSpPr>
              <p:nvPr/>
            </p:nvSpPr>
            <p:spPr bwMode="auto">
              <a:xfrm>
                <a:off x="2360" y="422"/>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1" name="Group 27"/>
            <p:cNvGrpSpPr>
              <a:grpSpLocks/>
            </p:cNvGrpSpPr>
            <p:nvPr/>
          </p:nvGrpSpPr>
          <p:grpSpPr bwMode="auto">
            <a:xfrm>
              <a:off x="0" y="958"/>
              <a:ext cx="951" cy="458"/>
              <a:chOff x="0" y="1170"/>
              <a:chExt cx="672" cy="863"/>
            </a:xfrm>
          </p:grpSpPr>
          <p:sp>
            <p:nvSpPr>
              <p:cNvPr id="553005" name="Rectangle 28"/>
              <p:cNvSpPr>
                <a:spLocks noChangeArrowheads="1"/>
              </p:cNvSpPr>
              <p:nvPr/>
            </p:nvSpPr>
            <p:spPr bwMode="auto">
              <a:xfrm>
                <a:off x="32" y="1170"/>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غعد الأرض</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6" name="Rectangle 29"/>
              <p:cNvSpPr>
                <a:spLocks noChangeArrowheads="1"/>
              </p:cNvSpPr>
              <p:nvPr/>
            </p:nvSpPr>
            <p:spPr bwMode="auto">
              <a:xfrm>
                <a:off x="0" y="1170"/>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2" name="Group 30"/>
            <p:cNvGrpSpPr>
              <a:grpSpLocks/>
            </p:cNvGrpSpPr>
            <p:nvPr/>
          </p:nvGrpSpPr>
          <p:grpSpPr bwMode="auto">
            <a:xfrm>
              <a:off x="951" y="958"/>
              <a:ext cx="2387" cy="458"/>
              <a:chOff x="672" y="1170"/>
              <a:chExt cx="1688" cy="863"/>
            </a:xfrm>
          </p:grpSpPr>
          <p:sp>
            <p:nvSpPr>
              <p:cNvPr id="553003" name="Rectangle 31"/>
              <p:cNvSpPr>
                <a:spLocks noChangeArrowheads="1"/>
              </p:cNvSpPr>
              <p:nvPr/>
            </p:nvSpPr>
            <p:spPr bwMode="auto">
              <a:xfrm>
                <a:off x="704" y="1170"/>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لا يزال قائماً (تث 30: 1-10) لكنه تم جزئياً منذ 1948 (حز 37: 1-7)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4" name="Rectangle 32"/>
              <p:cNvSpPr>
                <a:spLocks noChangeArrowheads="1"/>
              </p:cNvSpPr>
              <p:nvPr/>
            </p:nvSpPr>
            <p:spPr bwMode="auto">
              <a:xfrm>
                <a:off x="672" y="1170"/>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3" name="Group 33"/>
            <p:cNvGrpSpPr>
              <a:grpSpLocks/>
            </p:cNvGrpSpPr>
            <p:nvPr/>
          </p:nvGrpSpPr>
          <p:grpSpPr bwMode="auto">
            <a:xfrm>
              <a:off x="3338" y="958"/>
              <a:ext cx="2422" cy="458"/>
              <a:chOff x="2360" y="1170"/>
              <a:chExt cx="1712" cy="863"/>
            </a:xfrm>
          </p:grpSpPr>
          <p:sp>
            <p:nvSpPr>
              <p:cNvPr id="553001" name="Rectangle 34"/>
              <p:cNvSpPr>
                <a:spLocks noChangeArrowheads="1"/>
              </p:cNvSpPr>
              <p:nvPr/>
            </p:nvSpPr>
            <p:spPr bwMode="auto">
              <a:xfrm>
                <a:off x="2392" y="1170"/>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لا وعد بالأرض (العهد الفلسطيني) يمكن المطالبة به من قبل المؤمنين الحاليين</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2" name="Rectangle 35"/>
              <p:cNvSpPr>
                <a:spLocks noChangeArrowheads="1"/>
              </p:cNvSpPr>
              <p:nvPr/>
            </p:nvSpPr>
            <p:spPr bwMode="auto">
              <a:xfrm>
                <a:off x="2360" y="1170"/>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4" name="Group 36"/>
            <p:cNvGrpSpPr>
              <a:grpSpLocks/>
            </p:cNvGrpSpPr>
            <p:nvPr/>
          </p:nvGrpSpPr>
          <p:grpSpPr bwMode="auto">
            <a:xfrm>
              <a:off x="0" y="1416"/>
              <a:ext cx="951" cy="336"/>
              <a:chOff x="0" y="2033"/>
              <a:chExt cx="672" cy="633"/>
            </a:xfrm>
          </p:grpSpPr>
          <p:sp>
            <p:nvSpPr>
              <p:cNvPr id="552999" name="Rectangle 37"/>
              <p:cNvSpPr>
                <a:spLocks noChangeArrowheads="1"/>
              </p:cNvSpPr>
              <p:nvPr/>
            </p:nvSpPr>
            <p:spPr bwMode="auto">
              <a:xfrm>
                <a:off x="32" y="203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الناموس</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3000" name="Rectangle 38"/>
              <p:cNvSpPr>
                <a:spLocks noChangeArrowheads="1"/>
              </p:cNvSpPr>
              <p:nvPr/>
            </p:nvSpPr>
            <p:spPr bwMode="auto">
              <a:xfrm>
                <a:off x="0" y="203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5" name="Group 39"/>
            <p:cNvGrpSpPr>
              <a:grpSpLocks/>
            </p:cNvGrpSpPr>
            <p:nvPr/>
          </p:nvGrpSpPr>
          <p:grpSpPr bwMode="auto">
            <a:xfrm>
              <a:off x="951" y="1416"/>
              <a:ext cx="2387" cy="336"/>
              <a:chOff x="672" y="2033"/>
              <a:chExt cx="1688" cy="633"/>
            </a:xfrm>
          </p:grpSpPr>
          <p:sp>
            <p:nvSpPr>
              <p:cNvPr id="552997" name="Rectangle 40"/>
              <p:cNvSpPr>
                <a:spLocks noChangeArrowheads="1"/>
              </p:cNvSpPr>
              <p:nvPr/>
            </p:nvSpPr>
            <p:spPr bwMode="auto">
              <a:xfrm>
                <a:off x="704" y="203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مطالبين بطاعة الناموس</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(خر 19-20)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8" name="Rectangle 41"/>
              <p:cNvSpPr>
                <a:spLocks noChangeArrowheads="1"/>
              </p:cNvSpPr>
              <p:nvPr/>
            </p:nvSpPr>
            <p:spPr bwMode="auto">
              <a:xfrm>
                <a:off x="672" y="203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6" name="Group 42"/>
            <p:cNvGrpSpPr>
              <a:grpSpLocks/>
            </p:cNvGrpSpPr>
            <p:nvPr/>
          </p:nvGrpSpPr>
          <p:grpSpPr bwMode="auto">
            <a:xfrm>
              <a:off x="3338" y="1416"/>
              <a:ext cx="2422" cy="336"/>
              <a:chOff x="2360" y="2033"/>
              <a:chExt cx="1712" cy="633"/>
            </a:xfrm>
          </p:grpSpPr>
          <p:sp>
            <p:nvSpPr>
              <p:cNvPr id="552995" name="Rectangle 43"/>
              <p:cNvSpPr>
                <a:spLocks noChangeArrowheads="1"/>
              </p:cNvSpPr>
              <p:nvPr/>
            </p:nvSpPr>
            <p:spPr bwMode="auto">
              <a:xfrm>
                <a:off x="2392" y="203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أحرار من الناموس (رو 7، غل 3)</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6" name="Rectangle 44"/>
              <p:cNvSpPr>
                <a:spLocks noChangeArrowheads="1"/>
              </p:cNvSpPr>
              <p:nvPr/>
            </p:nvSpPr>
            <p:spPr bwMode="auto">
              <a:xfrm>
                <a:off x="2360" y="203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7" name="Group 45"/>
            <p:cNvGrpSpPr>
              <a:grpSpLocks/>
            </p:cNvGrpSpPr>
            <p:nvPr/>
          </p:nvGrpSpPr>
          <p:grpSpPr bwMode="auto">
            <a:xfrm>
              <a:off x="0" y="1752"/>
              <a:ext cx="951" cy="398"/>
              <a:chOff x="0" y="2666"/>
              <a:chExt cx="672" cy="748"/>
            </a:xfrm>
          </p:grpSpPr>
          <p:sp>
            <p:nvSpPr>
              <p:cNvPr id="552993" name="Rectangle 46"/>
              <p:cNvSpPr>
                <a:spLocks noChangeArrowheads="1"/>
              </p:cNvSpPr>
              <p:nvPr/>
            </p:nvSpPr>
            <p:spPr bwMode="auto">
              <a:xfrm>
                <a:off x="32" y="2666"/>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الفترة</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4" name="Rectangle 47"/>
              <p:cNvSpPr>
                <a:spLocks noChangeArrowheads="1"/>
              </p:cNvSpPr>
              <p:nvPr/>
            </p:nvSpPr>
            <p:spPr bwMode="auto">
              <a:xfrm>
                <a:off x="0" y="2666"/>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8" name="Group 48"/>
            <p:cNvGrpSpPr>
              <a:grpSpLocks/>
            </p:cNvGrpSpPr>
            <p:nvPr/>
          </p:nvGrpSpPr>
          <p:grpSpPr bwMode="auto">
            <a:xfrm>
              <a:off x="951" y="1752"/>
              <a:ext cx="2387" cy="398"/>
              <a:chOff x="672" y="2666"/>
              <a:chExt cx="1688" cy="748"/>
            </a:xfrm>
          </p:grpSpPr>
          <p:sp>
            <p:nvSpPr>
              <p:cNvPr id="552991" name="Rectangle 49"/>
              <p:cNvSpPr>
                <a:spLocks noChangeArrowheads="1"/>
              </p:cNvSpPr>
              <p:nvPr/>
            </p:nvSpPr>
            <p:spPr bwMode="auto">
              <a:xfrm>
                <a:off x="704" y="2666"/>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من إبراهيم (تك 12: 1-3) إلى الأبدية (إر 31: 35-37)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2" name="Rectangle 50"/>
              <p:cNvSpPr>
                <a:spLocks noChangeArrowheads="1"/>
              </p:cNvSpPr>
              <p:nvPr/>
            </p:nvSpPr>
            <p:spPr bwMode="auto">
              <a:xfrm>
                <a:off x="672" y="2666"/>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79" name="Group 51"/>
            <p:cNvGrpSpPr>
              <a:grpSpLocks/>
            </p:cNvGrpSpPr>
            <p:nvPr/>
          </p:nvGrpSpPr>
          <p:grpSpPr bwMode="auto">
            <a:xfrm>
              <a:off x="3338" y="1752"/>
              <a:ext cx="2422" cy="398"/>
              <a:chOff x="2360" y="2666"/>
              <a:chExt cx="1712" cy="748"/>
            </a:xfrm>
          </p:grpSpPr>
          <p:sp>
            <p:nvSpPr>
              <p:cNvPr id="552989" name="Rectangle 52"/>
              <p:cNvSpPr>
                <a:spLocks noChangeArrowheads="1"/>
              </p:cNvSpPr>
              <p:nvPr/>
            </p:nvSpPr>
            <p:spPr bwMode="auto">
              <a:xfrm>
                <a:off x="2392" y="2666"/>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يوم الخمسين (أع 2) حتى الإختطاف (1 تس 4: 13-18) و حتى أكثر من ذلك ؟</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90" name="Rectangle 53"/>
              <p:cNvSpPr>
                <a:spLocks noChangeArrowheads="1"/>
              </p:cNvSpPr>
              <p:nvPr/>
            </p:nvSpPr>
            <p:spPr bwMode="auto">
              <a:xfrm>
                <a:off x="2360" y="2666"/>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0" name="Group 54"/>
            <p:cNvGrpSpPr>
              <a:grpSpLocks/>
            </p:cNvGrpSpPr>
            <p:nvPr/>
          </p:nvGrpSpPr>
          <p:grpSpPr bwMode="auto">
            <a:xfrm>
              <a:off x="0" y="2150"/>
              <a:ext cx="951" cy="397"/>
              <a:chOff x="0" y="3414"/>
              <a:chExt cx="672" cy="748"/>
            </a:xfrm>
          </p:grpSpPr>
          <p:sp>
            <p:nvSpPr>
              <p:cNvPr id="552987" name="Rectangle 55"/>
              <p:cNvSpPr>
                <a:spLocks noChangeArrowheads="1"/>
              </p:cNvSpPr>
              <p:nvPr/>
            </p:nvSpPr>
            <p:spPr bwMode="auto">
              <a:xfrm>
                <a:off x="32" y="3414"/>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الغضب</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8" name="Rectangle 56"/>
              <p:cNvSpPr>
                <a:spLocks noChangeArrowheads="1"/>
              </p:cNvSpPr>
              <p:nvPr/>
            </p:nvSpPr>
            <p:spPr bwMode="auto">
              <a:xfrm>
                <a:off x="0" y="3414"/>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1" name="Group 57"/>
            <p:cNvGrpSpPr>
              <a:grpSpLocks/>
            </p:cNvGrpSpPr>
            <p:nvPr/>
          </p:nvGrpSpPr>
          <p:grpSpPr bwMode="auto">
            <a:xfrm>
              <a:off x="951" y="2150"/>
              <a:ext cx="2387" cy="397"/>
              <a:chOff x="672" y="3414"/>
              <a:chExt cx="1688" cy="748"/>
            </a:xfrm>
          </p:grpSpPr>
          <p:sp>
            <p:nvSpPr>
              <p:cNvPr id="552985" name="Rectangle 58"/>
              <p:cNvSpPr>
                <a:spLocks noChangeArrowheads="1"/>
              </p:cNvSpPr>
              <p:nvPr/>
            </p:nvSpPr>
            <p:spPr bwMode="auto">
              <a:xfrm>
                <a:off x="704" y="3414"/>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يختبر في الضيقة (إر 30: 7)</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6" name="Rectangle 59"/>
              <p:cNvSpPr>
                <a:spLocks noChangeArrowheads="1"/>
              </p:cNvSpPr>
              <p:nvPr/>
            </p:nvSpPr>
            <p:spPr bwMode="auto">
              <a:xfrm>
                <a:off x="672" y="3414"/>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2982" name="Group 60"/>
            <p:cNvGrpSpPr>
              <a:grpSpLocks/>
            </p:cNvGrpSpPr>
            <p:nvPr/>
          </p:nvGrpSpPr>
          <p:grpSpPr bwMode="auto">
            <a:xfrm>
              <a:off x="3338" y="2150"/>
              <a:ext cx="2422" cy="397"/>
              <a:chOff x="2360" y="3414"/>
              <a:chExt cx="1712" cy="748"/>
            </a:xfrm>
          </p:grpSpPr>
          <p:sp>
            <p:nvSpPr>
              <p:cNvPr id="552983" name="Rectangle 61"/>
              <p:cNvSpPr>
                <a:spLocks noChangeArrowheads="1"/>
              </p:cNvSpPr>
              <p:nvPr/>
            </p:nvSpPr>
            <p:spPr bwMode="auto">
              <a:xfrm>
                <a:off x="2392" y="3414"/>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أحرار من الغضب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(1 تس 5: 9، رؤ 3: 10)</a:t>
                </a:r>
                <a:endParaRPr kumimoji="0" lang="en-US" altLang="zh-CN" sz="24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2984" name="Rectangle 62"/>
              <p:cNvSpPr>
                <a:spLocks noChangeArrowheads="1"/>
              </p:cNvSpPr>
              <p:nvPr/>
            </p:nvSpPr>
            <p:spPr bwMode="auto">
              <a:xfrm>
                <a:off x="2360" y="3414"/>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sp>
        <p:nvSpPr>
          <p:cNvPr id="68707" name="Rectangle 99"/>
          <p:cNvSpPr>
            <a:spLocks noGrp="1" noChangeArrowheads="1"/>
          </p:cNvSpPr>
          <p:nvPr>
            <p:ph type="title"/>
          </p:nvPr>
        </p:nvSpPr>
        <p:spPr>
          <a:xfrm>
            <a:off x="152400" y="76200"/>
            <a:ext cx="8077200" cy="457200"/>
          </a:xfrm>
          <a:solidFill>
            <a:srgbClr val="800000"/>
          </a:solidFill>
        </p:spPr>
        <p:txBody>
          <a:bodyPr/>
          <a:lstStyle/>
          <a:p>
            <a:pPr>
              <a:defRPr/>
            </a:pPr>
            <a:r>
              <a:rPr lang="ar-JO" altLang="zh-CN" sz="3200" dirty="0">
                <a:effectLst>
                  <a:glow rad="228600">
                    <a:srgbClr val="000000">
                      <a:alpha val="88000"/>
                    </a:srgbClr>
                  </a:glow>
                  <a:outerShdw blurRad="38100" dist="38100" dir="2700000" algn="tl">
                    <a:srgbClr val="000000"/>
                  </a:outerShdw>
                </a:effectLst>
                <a:latin typeface="Arial Black" charset="0"/>
                <a:ea typeface="SimSun" charset="0"/>
                <a:cs typeface="SimSun" charset="0"/>
              </a:rPr>
              <a:t>إسرائيل و الكنيسة : عدم الإستمرارية</a:t>
            </a:r>
            <a:endParaRPr lang="en-US" sz="3200" dirty="0">
              <a:effectLst>
                <a:glow rad="228600">
                  <a:srgbClr val="000000">
                    <a:alpha val="88000"/>
                  </a:srgbClr>
                </a:glow>
                <a:outerShdw blurRad="38100" dist="38100" dir="2700000" algn="tl">
                  <a:srgbClr val="000000"/>
                </a:outerShdw>
              </a:effectLst>
              <a:latin typeface="Arial Black" charset="0"/>
              <a:ea typeface="SimSun" charset="0"/>
              <a:cs typeface="SimSun" charset="0"/>
            </a:endParaRPr>
          </a:p>
        </p:txBody>
      </p:sp>
      <p:sp>
        <p:nvSpPr>
          <p:cNvPr id="552964" name="Text Box 100"/>
          <p:cNvSpPr txBox="1">
            <a:spLocks noChangeArrowheads="1"/>
          </p:cNvSpPr>
          <p:nvPr/>
        </p:nvSpPr>
        <p:spPr bwMode="auto">
          <a:xfrm>
            <a:off x="8158676" y="76200"/>
            <a:ext cx="68159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117</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44273701"/>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3" name="Rectangle 7"/>
          <p:cNvSpPr>
            <a:spLocks noChangeArrowheads="1"/>
          </p:cNvSpPr>
          <p:nvPr/>
        </p:nvSpPr>
        <p:spPr bwMode="auto">
          <a:xfrm>
            <a:off x="0" y="0"/>
            <a:ext cx="9220200" cy="6858000"/>
          </a:xfrm>
          <a:prstGeom prst="rect">
            <a:avLst/>
          </a:prstGeom>
          <a:solidFill>
            <a:srgbClr val="FFFFFD"/>
          </a:solidFill>
          <a:ln w="9525">
            <a:solidFill>
              <a:schemeClr val="tx1"/>
            </a:solidFill>
            <a:round/>
            <a:headEnd/>
            <a:tailEnd/>
          </a:ln>
        </p:spPr>
        <p:txBody>
          <a:bodyPr wrap="none"/>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Osaka" charset="0"/>
              <a:cs typeface="+mn-cs"/>
            </a:endParaRPr>
          </a:p>
        </p:txBody>
      </p:sp>
      <p:pic>
        <p:nvPicPr>
          <p:cNvPr id="238594" name="Picture 2" descr="Jesus second coming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981200"/>
            <a:ext cx="4124325"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38595" name="Rectangle 3"/>
          <p:cNvSpPr>
            <a:spLocks noGrp="1" noChangeArrowheads="1"/>
          </p:cNvSpPr>
          <p:nvPr>
            <p:ph type="title" idx="4294967295"/>
          </p:nvPr>
        </p:nvSpPr>
        <p:spPr>
          <a:xfrm>
            <a:off x="631825" y="609600"/>
            <a:ext cx="7772400" cy="1143000"/>
          </a:xfrm>
          <a:solidFill>
            <a:srgbClr val="C00000"/>
          </a:solidFill>
        </p:spPr>
        <p:txBody>
          <a:bodyPr/>
          <a:lstStyle/>
          <a:p>
            <a:r>
              <a:rPr lang="ar-JO" sz="5400" b="1" dirty="0">
                <a:solidFill>
                  <a:schemeClr val="bg1"/>
                </a:solidFill>
                <a:latin typeface="Arial" panose="020B0604020202020204" pitchFamily="34" charset="0"/>
                <a:cs typeface="Arial" panose="020B0604020202020204" pitchFamily="34" charset="0"/>
              </a:rPr>
              <a:t>كرسي دينونة المسيح</a:t>
            </a:r>
            <a:endParaRPr lang="en-US" sz="5400" b="1" dirty="0">
              <a:solidFill>
                <a:schemeClr val="bg1"/>
              </a:solidFill>
              <a:latin typeface="Arial" panose="020B0604020202020204" pitchFamily="34" charset="0"/>
              <a:cs typeface="Arial" panose="020B0604020202020204" pitchFamily="34" charset="0"/>
            </a:endParaRPr>
          </a:p>
        </p:txBody>
      </p:sp>
      <p:sp>
        <p:nvSpPr>
          <p:cNvPr id="238596" name="Text Box 4"/>
          <p:cNvSpPr txBox="1">
            <a:spLocks noChangeArrowheads="1"/>
          </p:cNvSpPr>
          <p:nvPr/>
        </p:nvSpPr>
        <p:spPr bwMode="auto">
          <a:xfrm>
            <a:off x="8404225" y="7620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160</a:t>
            </a:r>
            <a:endParaRPr kumimoji="0" lang="en-US" sz="1800" b="0" i="0" u="none" strike="noStrike" kern="1200" cap="none" spc="0" normalizeH="0" baseline="0" noProof="0">
              <a:ln>
                <a:noFill/>
              </a:ln>
              <a:solidFill>
                <a:srgbClr val="000000"/>
              </a:solidFill>
              <a:effectLst/>
              <a:uLnTx/>
              <a:uFillTx/>
              <a:latin typeface="Arial" charset="0"/>
              <a:ea typeface="Osaka" charset="0"/>
            </a:endParaRPr>
          </a:p>
        </p:txBody>
      </p:sp>
      <p:sp>
        <p:nvSpPr>
          <p:cNvPr id="238597" name="Rectangle 3"/>
          <p:cNvSpPr txBox="1">
            <a:spLocks noChangeArrowheads="1"/>
          </p:cNvSpPr>
          <p:nvPr/>
        </p:nvSpPr>
        <p:spPr bwMode="auto">
          <a:xfrm>
            <a:off x="3810000" y="2438400"/>
            <a:ext cx="4953000" cy="426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marL="363538" indent="-363538">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مكافأة المؤمنين من قبل المسيح</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    (2 كو 5: 10)</a:t>
            </a: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l" defTabSz="914400" rtl="1"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عند الاختطاف</a:t>
            </a:r>
            <a:br>
              <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rPr>
            </a:b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(1 تسالونيكي 4: 17)</a:t>
            </a: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l" defTabSz="914400" rtl="1" eaLnBrk="0" fontAlgn="base" latinLnBrk="0" hangingPunct="0">
              <a:lnSpc>
                <a:spcPct val="100000"/>
              </a:lnSpc>
              <a:spcBef>
                <a:spcPct val="0"/>
              </a:spcBef>
              <a:spcAft>
                <a:spcPct val="0"/>
              </a:spcAft>
              <a:buClrTx/>
              <a:buSzTx/>
              <a:buFont typeface="Arial" charset="0"/>
              <a:buChar char="•"/>
              <a:tabLst/>
              <a:defRPr/>
            </a:pP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a:p>
            <a:pPr marL="363538" marR="0" lvl="0" indent="-363538" algn="r" defTabSz="914400" rtl="1" eaLnBrk="0" fontAlgn="base" latinLnBrk="0" hangingPunct="0">
              <a:lnSpc>
                <a:spcPct val="100000"/>
              </a:lnSpc>
              <a:spcBef>
                <a:spcPct val="0"/>
              </a:spcBef>
              <a:spcAft>
                <a:spcPct val="0"/>
              </a:spcAft>
              <a:buClrTx/>
              <a:buSzTx/>
              <a:buFont typeface="Arial" charset="0"/>
              <a:buChar char="•"/>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المكافأة أو خسارة المكافآت</a:t>
            </a:r>
          </a:p>
          <a:p>
            <a:pPr marL="0" marR="0" lvl="0" indent="0" algn="r" defTabSz="914400" rtl="1"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charset="0"/>
                <a:ea typeface="Osaka" charset="0"/>
                <a:cs typeface="Arial" charset="0"/>
              </a:rPr>
              <a:t>    (وليس الخلاص)</a:t>
            </a:r>
            <a:endParaRPr kumimoji="0" lang="en-US" sz="2800" b="1" i="0" u="none" strike="noStrike" kern="1200" cap="none" spc="0" normalizeH="0" baseline="0" noProof="0" dirty="0">
              <a:ln>
                <a:noFill/>
              </a:ln>
              <a:solidFill>
                <a:srgbClr val="000000"/>
              </a:solidFill>
              <a:effectLst/>
              <a:uLnTx/>
              <a:uFillTx/>
              <a:latin typeface="Arial" charset="0"/>
              <a:ea typeface="Osaka" charset="0"/>
              <a:cs typeface="Arial"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1026" descr="Jesus second com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050" y="-14288"/>
            <a:ext cx="9182100" cy="68865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962" name="Rectangle 1027"/>
          <p:cNvSpPr>
            <a:spLocks noGrp="1" noChangeArrowheads="1"/>
          </p:cNvSpPr>
          <p:nvPr>
            <p:ph type="title" idx="4294967295"/>
          </p:nvPr>
        </p:nvSpPr>
        <p:spPr>
          <a:xfrm>
            <a:off x="2555776" y="44624"/>
            <a:ext cx="3816424" cy="1491952"/>
          </a:xfrm>
        </p:spPr>
        <p:txBody>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4400" b="1" i="0" u="none" strike="noStrike" kern="1200" cap="none" spc="0" normalizeH="0" baseline="0" noProof="0" dirty="0">
                <a:ln>
                  <a:noFill/>
                </a:ln>
                <a:solidFill>
                  <a:schemeClr val="tx1"/>
                </a:solidFill>
                <a:effectLst/>
                <a:uLnTx/>
                <a:uFillTx/>
                <a:latin typeface="Arial"/>
                <a:ea typeface="ＭＳ Ｐゴシック" charset="0"/>
                <a:cs typeface="Arial"/>
              </a:rPr>
              <a:t>المجيء الثاني</a:t>
            </a:r>
            <a:endParaRPr kumimoji="0" lang="en-US" sz="4400" b="1" i="0" u="none" strike="noStrike" kern="1200" cap="none" spc="0" normalizeH="0" baseline="0" noProof="0" dirty="0">
              <a:ln>
                <a:noFill/>
              </a:ln>
              <a:solidFill>
                <a:schemeClr val="tx1"/>
              </a:solidFill>
              <a:effectLst/>
              <a:uLnTx/>
              <a:uFillTx/>
              <a:latin typeface="Arial"/>
              <a:ea typeface="ＭＳ Ｐゴシック" charset="0"/>
              <a:cs typeface="Arial"/>
            </a:endParaRPr>
          </a:p>
        </p:txBody>
      </p:sp>
    </p:spTree>
    <p:extLst>
      <p:ext uri="{BB962C8B-B14F-4D97-AF65-F5344CB8AC3E}">
        <p14:creationId xmlns:p14="http://schemas.microsoft.com/office/powerpoint/2010/main" val="38180536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9777" name="Picture 2" descr="Kings of kings on hors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47202" name="Rectangle 3"/>
          <p:cNvSpPr>
            <a:spLocks noGrp="1" noChangeArrowheads="1"/>
          </p:cNvSpPr>
          <p:nvPr>
            <p:ph type="title" idx="4294967295"/>
          </p:nvPr>
        </p:nvSpPr>
        <p:spPr>
          <a:xfrm>
            <a:off x="432733" y="0"/>
            <a:ext cx="4762681" cy="2493818"/>
          </a:xfr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p>
            <a:pPr defTabSz="457200" rtl="1"/>
            <a:r>
              <a:rPr lang="ar-SA" sz="4000" b="1" kern="1200" dirty="0">
                <a:solidFill>
                  <a:srgbClr val="FFFFFF"/>
                </a:solidFill>
                <a:effectLst>
                  <a:glow rad="228600">
                    <a:srgbClr val="000000">
                      <a:satMod val="175000"/>
                      <a:alpha val="85000"/>
                    </a:srgbClr>
                  </a:glow>
                </a:effectLst>
              </a:rPr>
              <a:t>وَمِنْ فَمِهِ يَخْرُجُ سَيْفٌ مَاضٍ لِكَيْ يَضْرِبَ بِهِ الأُمَمَ. </a:t>
            </a:r>
          </a:p>
        </p:txBody>
      </p:sp>
      <p:sp>
        <p:nvSpPr>
          <p:cNvPr id="5" name="Rectangle 3"/>
          <p:cNvSpPr txBox="1">
            <a:spLocks noChangeArrowheads="1"/>
          </p:cNvSpPr>
          <p:nvPr/>
        </p:nvSpPr>
        <p:spPr bwMode="auto">
          <a:xfrm>
            <a:off x="13262" y="4824536"/>
            <a:ext cx="5601622" cy="1772816"/>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1" eaLnBrk="0" fontAlgn="base" hangingPunct="0">
              <a:spcBef>
                <a:spcPct val="0"/>
              </a:spcBef>
              <a:spcAft>
                <a:spcPct val="0"/>
              </a:spcAft>
              <a:defRPr sz="3200" b="1">
                <a:solidFill>
                  <a:schemeClr val="bg1"/>
                </a:solidFill>
                <a:effectLst>
                  <a:glow rad="228600">
                    <a:schemeClr val="accent4">
                      <a:satMod val="175000"/>
                      <a:alpha val="85000"/>
                    </a:schemeClr>
                  </a:glow>
                </a:effectLst>
                <a:latin typeface="Arial"/>
                <a:ea typeface="ＭＳ Ｐゴシック" pitchFamily="-108" charset="-128"/>
                <a:cs typeface="Arial"/>
              </a:defRPr>
            </a:lvl1pPr>
            <a:lvl2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alpha val="85000"/>
                    </a:srgbClr>
                  </a:glow>
                </a:effectLst>
                <a:uLnTx/>
                <a:uFillTx/>
                <a:latin typeface="Arial"/>
                <a:ea typeface="ＭＳ Ｐゴシック" pitchFamily="-108" charset="-128"/>
                <a:cs typeface="Arial"/>
              </a:rPr>
              <a:t>وَهُوَ سَيَرْعَاهُمْ بِعَصاً مِنْ حَدِيدٍ، وَهُوَ يَدُوسُ مَعْصَرَةَ خَمْرِ سَخَطِ وَغَضَبِ اللهِ الْقَادِرِ عَلَى كُلِّ شَيْءٍ.</a:t>
            </a:r>
            <a:endParaRPr kumimoji="0" lang="en-US" sz="4000" b="1" i="0" u="none" strike="noStrike" kern="1200" cap="none" spc="0" normalizeH="0" baseline="0" noProof="0" dirty="0">
              <a:ln>
                <a:noFill/>
              </a:ln>
              <a:solidFill>
                <a:srgbClr val="FFFFFF"/>
              </a:solidFill>
              <a:effectLst>
                <a:glow rad="228600">
                  <a:srgbClr val="000000">
                    <a:satMod val="175000"/>
                    <a:alpha val="85000"/>
                  </a:srgbClr>
                </a:glow>
              </a:effectLst>
              <a:uLnTx/>
              <a:uFillTx/>
              <a:latin typeface="Arial"/>
              <a:ea typeface="ＭＳ Ｐゴシック" pitchFamily="-108" charset="-128"/>
              <a:cs typeface="Arial"/>
            </a:endParaRPr>
          </a:p>
        </p:txBody>
      </p:sp>
      <p:sp>
        <p:nvSpPr>
          <p:cNvPr id="6" name="Text Box 37"/>
          <p:cNvSpPr txBox="1">
            <a:spLocks noChangeArrowheads="1"/>
          </p:cNvSpPr>
          <p:nvPr/>
        </p:nvSpPr>
        <p:spPr bwMode="auto">
          <a:xfrm>
            <a:off x="8413780" y="64606"/>
            <a:ext cx="695270" cy="46384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0000" tIns="46800" rIns="90000" bIns="46800">
            <a:spAutoFit/>
          </a:bodyPr>
          <a:lstStyle>
            <a:lvl1pPr>
              <a:defRPr sz="2400">
                <a:solidFill>
                  <a:schemeClr val="tx1"/>
                </a:solidFill>
                <a:latin typeface="Comic Sans MS" charset="0"/>
                <a:ea typeface="ＭＳ Ｐゴシック" charset="0"/>
                <a:cs typeface="ＭＳ Ｐゴシック" charset="0"/>
              </a:defRPr>
            </a:lvl1pPr>
            <a:lvl2pPr marL="742950" indent="-285750">
              <a:defRPr sz="2400">
                <a:solidFill>
                  <a:schemeClr val="tx1"/>
                </a:solidFill>
                <a:latin typeface="Comic Sans MS" charset="0"/>
                <a:ea typeface="ＭＳ Ｐゴシック" charset="0"/>
              </a:defRPr>
            </a:lvl2pPr>
            <a:lvl3pPr marL="1143000" indent="-228600">
              <a:defRPr sz="2400">
                <a:solidFill>
                  <a:schemeClr val="tx1"/>
                </a:solidFill>
                <a:latin typeface="Comic Sans MS" charset="0"/>
                <a:ea typeface="ＭＳ Ｐゴシック" charset="0"/>
              </a:defRPr>
            </a:lvl3pPr>
            <a:lvl4pPr marL="1600200" indent="-228600">
              <a:defRPr sz="2400">
                <a:solidFill>
                  <a:schemeClr val="tx1"/>
                </a:solidFill>
                <a:latin typeface="Comic Sans MS" charset="0"/>
                <a:ea typeface="ＭＳ Ｐゴシック" charset="0"/>
              </a:defRPr>
            </a:lvl4pPr>
            <a:lvl5pPr marL="2057400" indent="-228600">
              <a:defRPr sz="2400">
                <a:solidFill>
                  <a:schemeClr val="tx1"/>
                </a:solidFill>
                <a:latin typeface="Comic Sans MS" charset="0"/>
                <a:ea typeface="ＭＳ Ｐゴシック" charset="0"/>
              </a:defRPr>
            </a:lvl5pPr>
            <a:lvl6pPr marL="2514600" indent="-228600" eaLnBrk="0" fontAlgn="base" hangingPunct="0">
              <a:spcBef>
                <a:spcPct val="0"/>
              </a:spcBef>
              <a:spcAft>
                <a:spcPct val="0"/>
              </a:spcAft>
              <a:defRPr sz="2400">
                <a:solidFill>
                  <a:schemeClr val="tx1"/>
                </a:solidFill>
                <a:latin typeface="Comic Sans MS" charset="0"/>
                <a:ea typeface="ＭＳ Ｐゴシック" charset="0"/>
              </a:defRPr>
            </a:lvl6pPr>
            <a:lvl7pPr marL="2971800" indent="-228600" eaLnBrk="0" fontAlgn="base" hangingPunct="0">
              <a:spcBef>
                <a:spcPct val="0"/>
              </a:spcBef>
              <a:spcAft>
                <a:spcPct val="0"/>
              </a:spcAft>
              <a:defRPr sz="2400">
                <a:solidFill>
                  <a:schemeClr val="tx1"/>
                </a:solidFill>
                <a:latin typeface="Comic Sans MS" charset="0"/>
                <a:ea typeface="ＭＳ Ｐゴシック" charset="0"/>
              </a:defRPr>
            </a:lvl7pPr>
            <a:lvl8pPr marL="3429000" indent="-228600" eaLnBrk="0" fontAlgn="base" hangingPunct="0">
              <a:spcBef>
                <a:spcPct val="0"/>
              </a:spcBef>
              <a:spcAft>
                <a:spcPct val="0"/>
              </a:spcAft>
              <a:defRPr sz="2400">
                <a:solidFill>
                  <a:schemeClr val="tx1"/>
                </a:solidFill>
                <a:latin typeface="Comic Sans MS" charset="0"/>
                <a:ea typeface="ＭＳ Ｐゴシック" charset="0"/>
              </a:defRPr>
            </a:lvl8pPr>
            <a:lvl9pPr marL="3886200" indent="-228600" eaLnBrk="0" fontAlgn="base" hangingPunct="0">
              <a:spcBef>
                <a:spcPct val="0"/>
              </a:spcBef>
              <a:spcAft>
                <a:spcPct val="0"/>
              </a:spcAft>
              <a:defRPr sz="2400">
                <a:solidFill>
                  <a:schemeClr val="tx1"/>
                </a:solidFill>
                <a:latin typeface="Comic Sans M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417</a:t>
            </a:r>
          </a:p>
        </p:txBody>
      </p:sp>
      <p:sp>
        <p:nvSpPr>
          <p:cNvPr id="7" name="Rectangle 3">
            <a:extLst>
              <a:ext uri="{FF2B5EF4-FFF2-40B4-BE49-F238E27FC236}">
                <a16:creationId xmlns:a16="http://schemas.microsoft.com/office/drawing/2014/main" id="{CC1DD558-EE5D-BD47-BE68-EC856FF26796}"/>
              </a:ext>
            </a:extLst>
          </p:cNvPr>
          <p:cNvSpPr txBox="1">
            <a:spLocks noChangeArrowheads="1"/>
          </p:cNvSpPr>
          <p:nvPr/>
        </p:nvSpPr>
        <p:spPr bwMode="auto">
          <a:xfrm>
            <a:off x="5631378" y="2394456"/>
            <a:ext cx="3738579" cy="843147"/>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4000" b="1" i="0" u="none" strike="noStrike" kern="1200" cap="none" spc="0" normalizeH="0" baseline="0" noProof="0" dirty="0">
                <a:ln>
                  <a:noFill/>
                </a:ln>
                <a:solidFill>
                  <a:srgbClr val="FFFFFF"/>
                </a:solidFill>
                <a:effectLst>
                  <a:glow rad="228600">
                    <a:srgbClr val="000000">
                      <a:satMod val="175000"/>
                      <a:alpha val="85000"/>
                    </a:srgbClr>
                  </a:glow>
                </a:effectLst>
                <a:uLnTx/>
                <a:uFillTx/>
                <a:latin typeface="Arial"/>
                <a:ea typeface="ＭＳ Ｐゴシック" pitchFamily="-108" charset="-128"/>
                <a:cs typeface="Arial"/>
              </a:rPr>
              <a:t>رؤيا ١٩ : ١٥ </a:t>
            </a:r>
          </a:p>
        </p:txBody>
      </p:sp>
    </p:spTree>
    <p:extLst>
      <p:ext uri="{BB962C8B-B14F-4D97-AF65-F5344CB8AC3E}">
        <p14:creationId xmlns:p14="http://schemas.microsoft.com/office/powerpoint/2010/main" val="9232245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3" name="Picture 4" descr="tribmartyrs.jpg"/>
          <p:cNvPicPr>
            <a:picLocks noChangeAspect="1"/>
          </p:cNvPicPr>
          <p:nvPr/>
        </p:nvPicPr>
        <p:blipFill rotWithShape="1">
          <a:blip r:embed="rId3">
            <a:extLst>
              <a:ext uri="{28A0092B-C50C-407E-A947-70E740481C1C}">
                <a14:useLocalDpi xmlns:a14="http://schemas.microsoft.com/office/drawing/2010/main"/>
              </a:ext>
            </a:extLst>
          </a:blip>
          <a:srcRect b="7534"/>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762000"/>
            <a:ext cx="7772400" cy="838200"/>
          </a:xfrm>
          <a:solidFill>
            <a:schemeClr val="tx1"/>
          </a:solidFill>
        </p:spPr>
        <p:txBody>
          <a:bodyPr/>
          <a:lstStyle/>
          <a:p>
            <a:pPr>
              <a:defRPr/>
            </a:pPr>
            <a:r>
              <a:rPr lang="ar-JO" sz="3600" b="1" dirty="0">
                <a:solidFill>
                  <a:schemeClr val="bg1"/>
                </a:solidFill>
                <a:latin typeface="Arial" panose="020B0604020202020204" pitchFamily="34" charset="0"/>
                <a:cs typeface="Arial" panose="020B0604020202020204" pitchFamily="34" charset="0"/>
              </a:rPr>
              <a:t>دينونة قديسي العهد القديم</a:t>
            </a:r>
            <a:endParaRPr lang="en-US" sz="3600" b="1" dirty="0">
              <a:solidFill>
                <a:schemeClr val="bg1"/>
              </a:solidFill>
              <a:latin typeface="Arial" panose="020B0604020202020204" pitchFamily="34" charset="0"/>
              <a:cs typeface="Arial" panose="020B0604020202020204" pitchFamily="34" charset="0"/>
            </a:endParaRPr>
          </a:p>
        </p:txBody>
      </p:sp>
      <p:sp>
        <p:nvSpPr>
          <p:cNvPr id="4" name="Text Box 4"/>
          <p:cNvSpPr txBox="1">
            <a:spLocks noChangeArrowheads="1"/>
          </p:cNvSpPr>
          <p:nvPr/>
        </p:nvSpPr>
        <p:spPr bwMode="auto">
          <a:xfrm>
            <a:off x="6732240" y="-547914"/>
            <a:ext cx="2411760" cy="457200"/>
          </a:xfrm>
          <a:prstGeom prst="rect">
            <a:avLst/>
          </a:prstGeom>
          <a:noFill/>
          <a:ln w="9525">
            <a:noFill/>
            <a:miter lim="800000"/>
            <a:headEnd/>
            <a:tailEnd/>
          </a:ln>
          <a:effectLst>
            <a:outerShdw blurRad="63500" dist="35921" dir="2700000" algn="ctr" rotWithShape="0">
              <a:srgbClr val="FFD467">
                <a:alpha val="74998"/>
              </a:srgbClr>
            </a:outerShdw>
          </a:effectLst>
        </p:spPr>
        <p:txBody>
          <a:bodyPr wrap="squar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Osaka" charset="0"/>
              </a:rPr>
              <a:t>FU 160</a:t>
            </a:r>
            <a:endParaRPr kumimoji="0" lang="en-US" sz="1800" b="0" i="0" u="none" strike="noStrike" kern="1200" cap="none" spc="0" normalizeH="0" baseline="0" noProof="0">
              <a:ln>
                <a:noFill/>
              </a:ln>
              <a:solidFill>
                <a:srgbClr val="000000"/>
              </a:solidFill>
              <a:effectLst/>
              <a:uLnTx/>
              <a:uFillTx/>
              <a:latin typeface="Arial" charset="0"/>
              <a:ea typeface="Osaka" charset="0"/>
            </a:endParaRPr>
          </a:p>
        </p:txBody>
      </p:sp>
      <p:sp>
        <p:nvSpPr>
          <p:cNvPr id="6" name="TextBox 5"/>
          <p:cNvSpPr txBox="1">
            <a:spLocks noChangeArrowheads="1"/>
          </p:cNvSpPr>
          <p:nvPr/>
        </p:nvSpPr>
        <p:spPr bwMode="auto">
          <a:xfrm>
            <a:off x="244252" y="2060848"/>
            <a:ext cx="8655496" cy="4524315"/>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دانيال ١٢ : ١-٣</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SA" altLang="ja-JP" sz="3600" b="1" i="0" u="none" strike="noStrike" kern="1200" cap="none" spc="0" normalizeH="0" baseline="0" noProof="0" dirty="0">
                <a:ln>
                  <a:noFill/>
                </a:ln>
                <a:solidFill>
                  <a:srgbClr val="FFFFFF"/>
                </a:solidFill>
                <a:effectLst/>
                <a:uLnTx/>
                <a:uFillTx/>
                <a:latin typeface="Arial" panose="020B0604020202020204" pitchFamily="34" charset="0"/>
                <a:ea typeface="Osaka" charset="0"/>
                <a:cs typeface="Arial" panose="020B0604020202020204" pitchFamily="34" charset="0"/>
              </a:rPr>
              <a:t>١ [وَفِي ذَلِكَ الْوَقْتِ يَقُومُ مِيخَائِيلُ الرَّئِيسُ الْعَظِيمُ الْقَائِمُ لِبَنِي شَعْبِكَ وَيَكُونُ زَمَانُ ضِيقٍ لَمْ يَكُنْ مُنْذُ كَانَتْ أُمَّةٌ إِلَى ذَلِكَ الْوَقْتِ. وَفِي ذَلِكَ الْوَقْتِ يُنَجَّى شَعْبُكَ كُلُّ مَنْ يُوجَدُ مَكْتُوباً فِي السِّفْرِ. ٢ وَكَثِيرُونَ مِنَ الرَّاقِدِينَ فِي تُرَابِ الأَرْضِ يَسْتَيْقِظُونَ هَؤُلاَءِ إِلَى الْحَيَاةِ الأَبَدِيَّةِ وَهَؤُلاَءِ إِلَى الْعَارِ لِلاِزْدِرَاءِ الأَبَدِيِّ. ٣ وَالْفَاهِمُونَ يَضِيئُونَ كَضِيَاءِ الْجَلَدِ وَالَّذِينَ رَدُّوا كَثِيرِينَ إِلَى الْبِرِّ كَالْكَوَاكِبِ إِلَى أَبَدِ الدُّهُورِ. </a:t>
            </a:r>
          </a:p>
        </p:txBody>
      </p:sp>
    </p:spTree>
    <p:extLst>
      <p:ext uri="{BB962C8B-B14F-4D97-AF65-F5344CB8AC3E}">
        <p14:creationId xmlns:p14="http://schemas.microsoft.com/office/powerpoint/2010/main" val="14702908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Picture 4" descr="07_beheade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37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p:txBody>
          <a:bodyPr/>
          <a:lstStyle/>
          <a:p>
            <a:pPr>
              <a:defRPr/>
            </a:pPr>
            <a:r>
              <a:rPr lang="ar-JO" sz="3600" b="1" dirty="0">
                <a:solidFill>
                  <a:schemeClr val="accent6">
                    <a:lumMod val="50000"/>
                  </a:schemeClr>
                </a:solidFill>
                <a:effectLst>
                  <a:glow rad="190500">
                    <a:schemeClr val="bg1">
                      <a:alpha val="75000"/>
                    </a:schemeClr>
                  </a:glow>
                </a:effectLst>
                <a:latin typeface="Arial" panose="020B0604020202020204" pitchFamily="34" charset="0"/>
                <a:ea typeface="+mj-ea"/>
                <a:cs typeface="Arial" panose="020B0604020202020204" pitchFamily="34" charset="0"/>
              </a:rPr>
              <a:t>دينونة القديسين في الضيقة</a:t>
            </a:r>
            <a:endParaRPr lang="en-US" sz="3600" b="1" dirty="0">
              <a:solidFill>
                <a:schemeClr val="accent6">
                  <a:lumMod val="50000"/>
                </a:schemeClr>
              </a:solidFill>
              <a:effectLst>
                <a:glow rad="190500">
                  <a:schemeClr val="bg1">
                    <a:alpha val="75000"/>
                  </a:schemeClr>
                </a:glow>
              </a:effectLst>
              <a:latin typeface="Arial" panose="020B0604020202020204" pitchFamily="34" charset="0"/>
              <a:ea typeface="+mj-ea"/>
              <a:cs typeface="Arial" panose="020B0604020202020204" pitchFamily="34" charset="0"/>
            </a:endParaRPr>
          </a:p>
        </p:txBody>
      </p:sp>
      <p:sp>
        <p:nvSpPr>
          <p:cNvPr id="6" name="TextBox 5"/>
          <p:cNvSpPr txBox="1">
            <a:spLocks noChangeArrowheads="1"/>
          </p:cNvSpPr>
          <p:nvPr/>
        </p:nvSpPr>
        <p:spPr bwMode="auto">
          <a:xfrm>
            <a:off x="0" y="1828801"/>
            <a:ext cx="9144000" cy="2862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eaLnBrk="0" fontAlgn="base" hangingPunct="0">
              <a:spcBef>
                <a:spcPct val="0"/>
              </a:spcBef>
              <a:spcAft>
                <a:spcPct val="0"/>
              </a:spcAft>
              <a:defRPr sz="3600" b="1">
                <a:solidFill>
                  <a:srgbClr val="FFFFFF"/>
                </a:solidFill>
                <a:effectLst>
                  <a:glow rad="203200">
                    <a:schemeClr val="tx1">
                      <a:alpha val="92000"/>
                    </a:schemeClr>
                  </a:glow>
                </a:effectLst>
                <a:latin typeface="Arial" charset="0"/>
                <a:ea typeface="ＭＳ Ｐゴシック" charset="0"/>
                <a:cs typeface="Arial" charset="0"/>
              </a:defRPr>
            </a:lvl1pPr>
            <a:lvl2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رؤيا ٢٠ : ٤-٦</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٤ وَرَأَيْتُ عُرُوشاً فَجَلَسُوا عَلَيْهَا، وَأُعْطُوا حُكْماً. وَرَأَيْتُ نُفُوسَ الَّذِينَ قُتِلُوا مِنْ أَجْلِ شَهَادَةِ يَسُوعَ وَمِنْ أَجْلِ كَلِمَةِ اللهِ. وَالَّذِينَ لَمْ يَسْجُدُوا لِلْوَحْشِ وَلاَ لِصُورَتِهِ، وَلَمْ يَقْبَلُوا السِّمَةَ عَلَى جِبَاهِهِمْ وَعَلَى أَيْدِيهِمْ، فَعَاشُوا وَمَلَكُوا مَعَ الْمَسِيحِ أَلْفَ سَنَةٍ.</a:t>
            </a:r>
            <a:r>
              <a:rPr kumimoji="0" lang="en-US"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a:t>
            </a:r>
            <a:r>
              <a:rPr kumimoji="0" lang="ar-SA"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 ٦ مُبَارَكٌ وَمُقَدَّسٌ مَنْ لَهُ نَصِيبٌ فِي الْقِيَامَةِ الأُولَى. هَؤُلاَءِ لَيْسَ لِلْمَوْتِ الثَّانِي سُلْطَانٌ عَلَيْهِمْ، بَلْ سَيَكُونُونَ كَهَنَةً لِلَّهِ وَالْمَسِيحِ</a:t>
            </a:r>
          </a:p>
        </p:txBody>
      </p:sp>
      <p:sp>
        <p:nvSpPr>
          <p:cNvPr id="8" name="Text Box 6"/>
          <p:cNvSpPr txBox="1">
            <a:spLocks noChangeArrowheads="1"/>
          </p:cNvSpPr>
          <p:nvPr/>
        </p:nvSpPr>
        <p:spPr bwMode="auto">
          <a:xfrm>
            <a:off x="84042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439</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125304022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Picture 4" descr="jesus_rapture.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9203" name="Title 1"/>
          <p:cNvSpPr>
            <a:spLocks noGrp="1"/>
          </p:cNvSpPr>
          <p:nvPr>
            <p:ph type="title" idx="4294967295"/>
          </p:nvPr>
        </p:nvSpPr>
        <p:spPr/>
        <p:txBody>
          <a:bodyPr/>
          <a:lstStyle/>
          <a:p>
            <a:r>
              <a:rPr lang="ar-JO" sz="3600" b="1" dirty="0">
                <a:solidFill>
                  <a:srgbClr val="000000"/>
                </a:solidFill>
                <a:effectLst>
                  <a:glow rad="254000">
                    <a:schemeClr val="bg1">
                      <a:alpha val="75000"/>
                    </a:schemeClr>
                  </a:glow>
                </a:effectLst>
                <a:latin typeface="Arial" charset="0"/>
                <a:cs typeface="Arial" charset="0"/>
              </a:rPr>
              <a:t>دينونة دولة إسرائيل</a:t>
            </a:r>
            <a:endParaRPr lang="en-US" sz="3600" b="1" dirty="0">
              <a:solidFill>
                <a:srgbClr val="000000"/>
              </a:solidFill>
              <a:effectLst>
                <a:glow rad="254000">
                  <a:schemeClr val="bg1">
                    <a:alpha val="75000"/>
                  </a:schemeClr>
                </a:glow>
              </a:effectLst>
              <a:latin typeface="Arial" charset="0"/>
              <a:cs typeface="Arial" charset="0"/>
            </a:endParaRPr>
          </a:p>
        </p:txBody>
      </p:sp>
      <p:sp>
        <p:nvSpPr>
          <p:cNvPr id="6" name="TextBox 5"/>
          <p:cNvSpPr txBox="1">
            <a:spLocks noChangeArrowheads="1"/>
          </p:cNvSpPr>
          <p:nvPr/>
        </p:nvSpPr>
        <p:spPr bwMode="auto">
          <a:xfrm>
            <a:off x="0" y="1659285"/>
            <a:ext cx="9144000" cy="35394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defPPr>
              <a:defRPr lang="en-US"/>
            </a:defPPr>
            <a:lvl1pPr algn="ctr" rtl="1" eaLnBrk="0" fontAlgn="base" hangingPunct="0">
              <a:spcBef>
                <a:spcPct val="0"/>
              </a:spcBef>
              <a:spcAft>
                <a:spcPct val="0"/>
              </a:spcAft>
              <a:defRPr sz="2800" b="1">
                <a:solidFill>
                  <a:srgbClr val="FFFFFF"/>
                </a:solidFill>
                <a:effectLst>
                  <a:glow rad="203200">
                    <a:schemeClr val="tx1">
                      <a:alpha val="92000"/>
                    </a:schemeClr>
                  </a:glow>
                </a:effectLst>
                <a:latin typeface="Arial" charset="0"/>
                <a:ea typeface="ＭＳ Ｐゴシック" charset="0"/>
                <a:cs typeface="Arial" charset="0"/>
              </a:defRPr>
            </a:lvl1pPr>
            <a:lvl2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pitchFamily="-112" charset="0"/>
                <a:ea typeface="ＭＳ Ｐゴシック" charset="0"/>
                <a:cs typeface="ＭＳ Ｐゴシック" charset="0"/>
              </a:defRPr>
            </a:lvl5pPr>
            <a:lvl6pPr marL="457200" algn="ctr" eaLnBrk="0" fontAlgn="base" hangingPunct="0">
              <a:spcBef>
                <a:spcPct val="0"/>
              </a:spcBef>
              <a:spcAft>
                <a:spcPct val="0"/>
              </a:spcAft>
              <a:defRPr sz="4400">
                <a:solidFill>
                  <a:schemeClr val="tx2"/>
                </a:solidFill>
                <a:latin typeface="Times New Roman" pitchFamily="-112" charset="0"/>
              </a:defRPr>
            </a:lvl6pPr>
            <a:lvl7pPr marL="914400" algn="ctr" eaLnBrk="0" fontAlgn="base" hangingPunct="0">
              <a:spcBef>
                <a:spcPct val="0"/>
              </a:spcBef>
              <a:spcAft>
                <a:spcPct val="0"/>
              </a:spcAft>
              <a:defRPr sz="4400">
                <a:solidFill>
                  <a:schemeClr val="tx2"/>
                </a:solidFill>
                <a:latin typeface="Times New Roman" pitchFamily="-112" charset="0"/>
              </a:defRPr>
            </a:lvl7pPr>
            <a:lvl8pPr marL="1371600" algn="ctr" eaLnBrk="0" fontAlgn="base" hangingPunct="0">
              <a:spcBef>
                <a:spcPct val="0"/>
              </a:spcBef>
              <a:spcAft>
                <a:spcPct val="0"/>
              </a:spcAft>
              <a:defRPr sz="4400">
                <a:solidFill>
                  <a:schemeClr val="tx2"/>
                </a:solidFill>
                <a:latin typeface="Times New Roman" pitchFamily="-112" charset="0"/>
              </a:defRPr>
            </a:lvl8pPr>
            <a:lvl9pPr marL="1828800" algn="ctr"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حزقيال ٢٠ : ٣٢-٣٧</a:t>
            </a:r>
          </a:p>
          <a:p>
            <a:pPr marL="0" marR="0" lvl="0" indent="0" algn="ctr" defTabSz="457200" rtl="1" eaLnBrk="0" fontAlgn="base" latinLnBrk="0" hangingPunct="0">
              <a:lnSpc>
                <a:spcPct val="100000"/>
              </a:lnSpc>
              <a:spcBef>
                <a:spcPct val="0"/>
              </a:spcBef>
              <a:spcAft>
                <a:spcPct val="0"/>
              </a:spcAft>
              <a:buClrTx/>
              <a:buSzTx/>
              <a:buFontTx/>
              <a:buNone/>
              <a:tabLst/>
              <a:defRPr/>
            </a:pPr>
            <a:r>
              <a:rPr kumimoji="0" lang="ar-SA" altLang="ja-JP" sz="2800" b="1" i="0" u="none" strike="noStrike" kern="1200" cap="none" spc="0" normalizeH="0" baseline="0" noProof="0" dirty="0">
                <a:ln>
                  <a:noFill/>
                </a:ln>
                <a:solidFill>
                  <a:srgbClr val="FFFFFF"/>
                </a:solidFill>
                <a:effectLst>
                  <a:glow rad="203200">
                    <a:srgbClr val="000000">
                      <a:alpha val="92000"/>
                    </a:srgbClr>
                  </a:glow>
                </a:effectLst>
                <a:uLnTx/>
                <a:uFillTx/>
                <a:latin typeface="Arial" charset="0"/>
                <a:ea typeface="ＭＳ Ｐゴシック" charset="0"/>
                <a:cs typeface="Arial" charset="0"/>
              </a:rPr>
              <a:t>٣٢ وَالَّذِي يَخْطُرُ بِبَالِكُمْ لَنْ يَكُونَ, إِذْ تَقُولُونَ: نَكُونُ كَالأُمَمِ, كَقَبَائِلِ الأَرَاضِي فَنَعْبُدُ الْخَشَبَ وَالْحَجَرَ. ٣٣ حَيٌّ أَنَا يَقُولُ السَّيِّدُ الرَّبُّ إِنِّي بِيَدٍ قَوِيَّةٍ وَبِذِرَاعٍ مَمْدُودَةٍ وَبِسَخَطٍ مَسْكُوبٍ أَمْلِكُ عَلَيْكُمْ. ٣٤ وَأُخْرِجُكُمْ مِنْ بَيْنِ الشُّعُوبِ, وَأَجْمَعُكُمْ مِنَ الأَرَاضِي الَّتِي تَفَرَّقْتُمْ فِيهَا بِيَدٍ قَوِيَّةٍ وَبِذِرَاعٍ مَمْدُودَةٍ, وَبِسَخَطٍ مَسْكُوبٍ. ٣٥ وَآتِي بِكُمْ إِلَى بَرِّيَّةِ الشُّعُوبِ وَأُحَاكِمُكُمْ هُنَاكَ وَجْهاً لِوَجْهٍ. ٣٦ كَمَا حَاكَمْتُ آبَاءَكُمْ فِي بَرِّيَّةِ أَرْضِ مِصْرَ كَذَلِكَ أُحَاكِمُكُمْ, يَقُولُ السَّيِّدُ الرَّبُّ. ٣٧ وَأُمِرُّكُمْ تَحْتَ الْعَصَا, وَأُدْخِلُكُمْ فِي رِبَاطِ الْعَهْدِ. </a:t>
            </a:r>
          </a:p>
        </p:txBody>
      </p:sp>
      <p:sp>
        <p:nvSpPr>
          <p:cNvPr id="8" name="Text Box 6"/>
          <p:cNvSpPr txBox="1">
            <a:spLocks noChangeArrowheads="1"/>
          </p:cNvSpPr>
          <p:nvPr/>
        </p:nvSpPr>
        <p:spPr bwMode="auto">
          <a:xfrm>
            <a:off x="8404225" y="76200"/>
            <a:ext cx="698178" cy="461665"/>
          </a:xfrm>
          <a:prstGeom prst="rect">
            <a:avLst/>
          </a:prstGeom>
          <a:solidFill>
            <a:srgbClr val="000000"/>
          </a:solid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Osaka" charset="0"/>
                <a:cs typeface="Osaka" charset="0"/>
              </a:defRPr>
            </a:lvl1pPr>
            <a:lvl2pPr marL="37931725" indent="-37474525">
              <a:defRPr sz="2400">
                <a:solidFill>
                  <a:schemeClr val="tx1"/>
                </a:solidFill>
                <a:latin typeface="Arial" charset="0"/>
                <a:ea typeface="Osaka" charset="0"/>
                <a:cs typeface="Osaka" charset="0"/>
              </a:defRPr>
            </a:lvl2pPr>
            <a:lvl3pPr>
              <a:defRPr sz="2400">
                <a:solidFill>
                  <a:schemeClr val="tx1"/>
                </a:solidFill>
                <a:latin typeface="Arial" charset="0"/>
                <a:ea typeface="Osaka" charset="0"/>
                <a:cs typeface="Osaka" charset="0"/>
              </a:defRPr>
            </a:lvl3pPr>
            <a:lvl4pPr>
              <a:defRPr sz="2400">
                <a:solidFill>
                  <a:schemeClr val="tx1"/>
                </a:solidFill>
                <a:latin typeface="Arial" charset="0"/>
                <a:ea typeface="Osaka" charset="0"/>
                <a:cs typeface="Osaka" charset="0"/>
              </a:defRPr>
            </a:lvl4pPr>
            <a:lvl5pPr>
              <a:defRPr sz="2400">
                <a:solidFill>
                  <a:schemeClr val="tx1"/>
                </a:solidFill>
                <a:latin typeface="Arial" charset="0"/>
                <a:ea typeface="Osaka" charset="0"/>
                <a:cs typeface="Osaka" charset="0"/>
              </a:defRPr>
            </a:lvl5pPr>
            <a:lvl6pPr marL="457200" eaLnBrk="0" fontAlgn="base" hangingPunct="0">
              <a:spcBef>
                <a:spcPct val="0"/>
              </a:spcBef>
              <a:spcAft>
                <a:spcPct val="0"/>
              </a:spcAft>
              <a:defRPr sz="2400">
                <a:solidFill>
                  <a:schemeClr val="tx1"/>
                </a:solidFill>
                <a:latin typeface="Arial" charset="0"/>
                <a:ea typeface="Osaka" charset="0"/>
                <a:cs typeface="Osaka" charset="0"/>
              </a:defRPr>
            </a:lvl6pPr>
            <a:lvl7pPr marL="914400" eaLnBrk="0" fontAlgn="base" hangingPunct="0">
              <a:spcBef>
                <a:spcPct val="0"/>
              </a:spcBef>
              <a:spcAft>
                <a:spcPct val="0"/>
              </a:spcAft>
              <a:defRPr sz="2400">
                <a:solidFill>
                  <a:schemeClr val="tx1"/>
                </a:solidFill>
                <a:latin typeface="Arial" charset="0"/>
                <a:ea typeface="Osaka" charset="0"/>
                <a:cs typeface="Osaka" charset="0"/>
              </a:defRPr>
            </a:lvl7pPr>
            <a:lvl8pPr marL="1371600" eaLnBrk="0" fontAlgn="base" hangingPunct="0">
              <a:spcBef>
                <a:spcPct val="0"/>
              </a:spcBef>
              <a:spcAft>
                <a:spcPct val="0"/>
              </a:spcAft>
              <a:defRPr sz="2400">
                <a:solidFill>
                  <a:schemeClr val="tx1"/>
                </a:solidFill>
                <a:latin typeface="Arial" charset="0"/>
                <a:ea typeface="Osaka" charset="0"/>
                <a:cs typeface="Osaka" charset="0"/>
              </a:defRPr>
            </a:lvl8pPr>
            <a:lvl9pPr marL="18288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rPr>
              <a:t>439</a:t>
            </a:r>
            <a:endParaRPr kumimoji="0" lang="en-US" sz="1800" b="0" i="0" u="none" strike="noStrike" kern="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115626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Picture 4" descr="14JesusTheKing.jpg"/>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5702300" cy="427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429300" y="0"/>
            <a:ext cx="5952699" cy="762000"/>
          </a:xfrm>
        </p:spPr>
        <p:txBody>
          <a:bodyPr/>
          <a:lstStyle/>
          <a:p>
            <a:pPr>
              <a:defRPr/>
            </a:pPr>
            <a:r>
              <a:rPr lang="ar-JO" sz="3600" b="1" dirty="0">
                <a:solidFill>
                  <a:schemeClr val="tx1"/>
                </a:solidFill>
                <a:latin typeface="Arial"/>
                <a:ea typeface="+mj-ea"/>
                <a:cs typeface="Arial"/>
              </a:rPr>
              <a:t>دينونة</a:t>
            </a:r>
            <a:r>
              <a:rPr lang="ar-JO" sz="3600" b="1" dirty="0">
                <a:solidFill>
                  <a:schemeClr val="bg1"/>
                </a:solidFill>
                <a:effectLst>
                  <a:outerShdw blurRad="38100" dist="38100" dir="2700000" algn="tl">
                    <a:srgbClr val="000000">
                      <a:alpha val="43137"/>
                    </a:srgbClr>
                  </a:outerShdw>
                </a:effectLst>
                <a:latin typeface="Arial"/>
                <a:ea typeface="+mj-ea"/>
                <a:cs typeface="Arial"/>
              </a:rPr>
              <a:t> الأمم الحية</a:t>
            </a:r>
            <a:endParaRPr lang="en-US" sz="3600" b="1" dirty="0">
              <a:solidFill>
                <a:srgbClr val="16165D"/>
              </a:solidFill>
              <a:latin typeface="Arial"/>
              <a:ea typeface="+mj-ea"/>
              <a:cs typeface="Arial"/>
            </a:endParaRPr>
          </a:p>
        </p:txBody>
      </p:sp>
      <p:sp>
        <p:nvSpPr>
          <p:cNvPr id="8" name="TextBox 7"/>
          <p:cNvSpPr txBox="1">
            <a:spLocks noChangeArrowheads="1"/>
          </p:cNvSpPr>
          <p:nvPr/>
        </p:nvSpPr>
        <p:spPr bwMode="auto">
          <a:xfrm>
            <a:off x="0" y="4249992"/>
            <a:ext cx="9144000" cy="267765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FF0000"/>
                </a:solidFill>
                <a:effectLst/>
                <a:uLnTx/>
                <a:uFillTx/>
                <a:latin typeface="Arial" pitchFamily="34" charset="0"/>
                <a:ea typeface="Osaka" charset="0"/>
                <a:cs typeface="Arial" pitchFamily="34" charset="0"/>
              </a:rPr>
              <a:t>32 و يجتمع أمامه جميع الشعوب فيميز بعضهم من بعض </a:t>
            </a: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كما يميز الراعي الخراف من الجداء</a:t>
            </a:r>
            <a:endParaRPr kumimoji="0" lang="en-US"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33 فيقيم الخراف عن يمينه و الجداء عن اليسار </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34 ثم يقول الملك للذين عن يمينه تعالوا يا مباركي أبي رثوا الملكوت المعد لكم منذ تأسيس العالم</a:t>
            </a:r>
          </a:p>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(متى 25: 31-34)</a:t>
            </a:r>
            <a:endParaRPr kumimoji="0" lang="en-US" sz="28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p:txBody>
      </p:sp>
      <p:sp>
        <p:nvSpPr>
          <p:cNvPr id="9" name="TextBox 8"/>
          <p:cNvSpPr txBox="1">
            <a:spLocks noChangeArrowheads="1"/>
          </p:cNvSpPr>
          <p:nvPr/>
        </p:nvSpPr>
        <p:spPr bwMode="auto">
          <a:xfrm>
            <a:off x="5702300" y="1512888"/>
            <a:ext cx="3441700" cy="23083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90000"/>
              </a:lnSpc>
              <a:spcBef>
                <a:spcPct val="20000"/>
              </a:spcBef>
              <a:spcAft>
                <a:spcPct val="0"/>
              </a:spcAft>
              <a:buClrTx/>
              <a:buSzPct val="80000"/>
              <a:buFontTx/>
              <a:buNone/>
              <a:tabLst/>
              <a:defRPr/>
            </a:pPr>
            <a:r>
              <a:rPr kumimoji="0" lang="ar-JO" altLang="ja-JP" sz="32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rPr>
              <a:t>31 و متى جاء ابن الإنسان في مجده و جميع الملائكة القديسين معه فحينئذ يجلس على كرسي مجده</a:t>
            </a:r>
            <a:endParaRPr kumimoji="0" lang="en-US" sz="3200" b="1" i="0" u="none" strike="noStrike" kern="1200" cap="none" spc="0" normalizeH="0" baseline="0" noProof="0" dirty="0">
              <a:ln>
                <a:noFill/>
              </a:ln>
              <a:solidFill>
                <a:srgbClr val="000000"/>
              </a:solidFill>
              <a:effectLst/>
              <a:uLnTx/>
              <a:uFillTx/>
              <a:latin typeface="Arial" pitchFamily="34" charset="0"/>
              <a:ea typeface="Osaka" charset="0"/>
              <a:cs typeface="Arial" pitchFamily="34" charset="0"/>
            </a:endParaRPr>
          </a:p>
        </p:txBody>
      </p:sp>
    </p:spTree>
    <p:extLst>
      <p:ext uri="{BB962C8B-B14F-4D97-AF65-F5344CB8AC3E}">
        <p14:creationId xmlns:p14="http://schemas.microsoft.com/office/powerpoint/2010/main" val="8094531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Picture 5" descr="WOB_drinks_blood_clg-1.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0"/>
            <a:ext cx="57150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2388358" y="0"/>
            <a:ext cx="6069841" cy="762000"/>
          </a:xfrm>
        </p:spPr>
        <p:txBody>
          <a:bodyPr/>
          <a:lstStyle/>
          <a:p>
            <a:pPr>
              <a:defRPr/>
            </a:pPr>
            <a:r>
              <a:rPr lang="ar-JO" sz="3600" b="1" dirty="0">
                <a:solidFill>
                  <a:schemeClr val="tx1"/>
                </a:solidFill>
                <a:latin typeface="Arial"/>
                <a:ea typeface="+mj-ea"/>
                <a:cs typeface="Arial"/>
              </a:rPr>
              <a:t>دينونة</a:t>
            </a:r>
            <a:r>
              <a:rPr lang="ar-JO" sz="3600" b="1" dirty="0">
                <a:solidFill>
                  <a:schemeClr val="bg1"/>
                </a:solidFill>
                <a:effectLst>
                  <a:outerShdw blurRad="38100" dist="38100" dir="2700000" algn="tl">
                    <a:srgbClr val="000000">
                      <a:alpha val="43137"/>
                    </a:srgbClr>
                  </a:outerShdw>
                </a:effectLst>
                <a:latin typeface="Arial"/>
                <a:ea typeface="+mj-ea"/>
                <a:cs typeface="Arial"/>
              </a:rPr>
              <a:t> الأمم الحية</a:t>
            </a:r>
            <a:endParaRPr lang="en-US" sz="3600" b="1" dirty="0">
              <a:solidFill>
                <a:srgbClr val="16165D"/>
              </a:solidFill>
              <a:latin typeface="Arial"/>
              <a:ea typeface="+mj-ea"/>
              <a:cs typeface="Arial"/>
            </a:endParaRPr>
          </a:p>
        </p:txBody>
      </p:sp>
      <p:sp>
        <p:nvSpPr>
          <p:cNvPr id="7" name="TextBox 6"/>
          <p:cNvSpPr txBox="1">
            <a:spLocks noChangeArrowheads="1"/>
          </p:cNvSpPr>
          <p:nvPr/>
        </p:nvSpPr>
        <p:spPr bwMode="auto">
          <a:xfrm>
            <a:off x="-41784" y="4011613"/>
            <a:ext cx="9144000" cy="25545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43 كنت غريباً فلم تأووني عرياناً فلم تكسوني كريضاً و محبوساً فلم تزوروني</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44 حينئذ يجيبونه هم أيضاً قائلين يا رب متى رأيناك جائعاً أو عطشاناً أو غريباً أو عرياناً أو مريضاً أو محبوساً و لم نخدمك ؟</a:t>
            </a: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45 فيجيبهم قائلاً الحق أقول لكم بما أنكم لم تفعلوه بأحد هؤلاء الأصاغر فبي لم تفعلوا</a:t>
            </a: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00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Osaka" charset="0"/>
              </a:rPr>
              <a:t>46 </a:t>
            </a:r>
            <a:r>
              <a:rPr kumimoji="0" lang="ar-JO" sz="2000" b="1" i="0" u="none" strike="noStrike" kern="1200" cap="none" spc="0" normalizeH="0" baseline="0" noProof="0" dirty="0">
                <a:ln>
                  <a:noFill/>
                </a:ln>
                <a:solidFill>
                  <a:srgbClr val="FF0000"/>
                </a:solidFill>
                <a:effectLst/>
                <a:uLnTx/>
                <a:uFillTx/>
                <a:latin typeface="Arial" charset="0"/>
                <a:ea typeface="Osaka" charset="0"/>
              </a:rPr>
              <a:t>فيمضي هؤلاء إلى عذاب أبدي </a:t>
            </a:r>
            <a:r>
              <a:rPr kumimoji="0" lang="ar-JO" sz="2000" b="1" i="0" u="none" strike="noStrike" kern="1200" cap="none" spc="0" normalizeH="0" baseline="0" noProof="0" dirty="0">
                <a:ln>
                  <a:noFill/>
                </a:ln>
                <a:solidFill>
                  <a:srgbClr val="000000"/>
                </a:solidFill>
                <a:effectLst/>
                <a:uLnTx/>
                <a:uFillTx/>
                <a:latin typeface="Arial" charset="0"/>
                <a:ea typeface="Osaka" charset="0"/>
              </a:rPr>
              <a:t>و الأبرار إلى حياة أبدية</a:t>
            </a:r>
            <a:endParaRPr kumimoji="0" lang="en-US" sz="2000" b="1" i="0" u="none" strike="noStrike" kern="1200" cap="none" spc="0" normalizeH="0" baseline="0" noProof="0" dirty="0">
              <a:ln>
                <a:noFill/>
              </a:ln>
              <a:solidFill>
                <a:srgbClr val="000000"/>
              </a:solidFill>
              <a:effectLst/>
              <a:uLnTx/>
              <a:uFillTx/>
              <a:latin typeface="Arial" charset="0"/>
              <a:ea typeface="Osaka" charset="0"/>
            </a:endParaRPr>
          </a:p>
        </p:txBody>
      </p:sp>
      <p:sp>
        <p:nvSpPr>
          <p:cNvPr id="9" name="TextBox 8"/>
          <p:cNvSpPr txBox="1">
            <a:spLocks noChangeArrowheads="1"/>
          </p:cNvSpPr>
          <p:nvPr/>
        </p:nvSpPr>
        <p:spPr bwMode="auto">
          <a:xfrm>
            <a:off x="5673216" y="868363"/>
            <a:ext cx="3429000" cy="19389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Osaka" charset="0"/>
                <a:cs typeface="Osaka" charset="0"/>
              </a:defRPr>
            </a:lvl1pPr>
            <a:lvl2pPr marL="742950" indent="-285750">
              <a:defRPr sz="2400">
                <a:solidFill>
                  <a:schemeClr val="tx1"/>
                </a:solidFill>
                <a:latin typeface="Arial" charset="0"/>
                <a:ea typeface="Osaka" charset="0"/>
                <a:cs typeface="Osaka" charset="0"/>
              </a:defRPr>
            </a:lvl2pPr>
            <a:lvl3pPr marL="1143000" indent="-228600">
              <a:defRPr sz="2400">
                <a:solidFill>
                  <a:schemeClr val="tx1"/>
                </a:solidFill>
                <a:latin typeface="Arial" charset="0"/>
                <a:ea typeface="Osaka" charset="0"/>
                <a:cs typeface="Osaka" charset="0"/>
              </a:defRPr>
            </a:lvl3pPr>
            <a:lvl4pPr marL="1600200" indent="-228600">
              <a:defRPr sz="2400">
                <a:solidFill>
                  <a:schemeClr val="tx1"/>
                </a:solidFill>
                <a:latin typeface="Arial" charset="0"/>
                <a:ea typeface="Osaka" charset="0"/>
                <a:cs typeface="Osaka" charset="0"/>
              </a:defRPr>
            </a:lvl4pPr>
            <a:lvl5pPr marL="2057400" indent="-228600">
              <a:defRPr sz="2400">
                <a:solidFill>
                  <a:schemeClr val="tx1"/>
                </a:solidFill>
                <a:latin typeface="Arial" charset="0"/>
                <a:ea typeface="Osaka" charset="0"/>
                <a:cs typeface="Osaka" charset="0"/>
              </a:defRPr>
            </a:lvl5pPr>
            <a:lvl6pPr marL="2514600" indent="-228600" eaLnBrk="0" fontAlgn="base" hangingPunct="0">
              <a:spcBef>
                <a:spcPct val="0"/>
              </a:spcBef>
              <a:spcAft>
                <a:spcPct val="0"/>
              </a:spcAft>
              <a:defRPr sz="2400">
                <a:solidFill>
                  <a:schemeClr val="tx1"/>
                </a:solidFill>
                <a:latin typeface="Arial" charset="0"/>
                <a:ea typeface="Osaka" charset="0"/>
                <a:cs typeface="Osaka" charset="0"/>
              </a:defRPr>
            </a:lvl6pPr>
            <a:lvl7pPr marL="2971800" indent="-228600" eaLnBrk="0" fontAlgn="base" hangingPunct="0">
              <a:spcBef>
                <a:spcPct val="0"/>
              </a:spcBef>
              <a:spcAft>
                <a:spcPct val="0"/>
              </a:spcAft>
              <a:defRPr sz="2400">
                <a:solidFill>
                  <a:schemeClr val="tx1"/>
                </a:solidFill>
                <a:latin typeface="Arial" charset="0"/>
                <a:ea typeface="Osaka" charset="0"/>
                <a:cs typeface="Osaka" charset="0"/>
              </a:defRPr>
            </a:lvl7pPr>
            <a:lvl8pPr marL="3429000" indent="-228600" eaLnBrk="0" fontAlgn="base" hangingPunct="0">
              <a:spcBef>
                <a:spcPct val="0"/>
              </a:spcBef>
              <a:spcAft>
                <a:spcPct val="0"/>
              </a:spcAft>
              <a:defRPr sz="2400">
                <a:solidFill>
                  <a:schemeClr val="tx1"/>
                </a:solidFill>
                <a:latin typeface="Arial" charset="0"/>
                <a:ea typeface="Osaka" charset="0"/>
                <a:cs typeface="Osaka" charset="0"/>
              </a:defRPr>
            </a:lvl8pPr>
            <a:lvl9pPr marL="3886200" indent="-228600" eaLnBrk="0" fontAlgn="base" hangingPunct="0">
              <a:spcBef>
                <a:spcPct val="0"/>
              </a:spcBef>
              <a:spcAft>
                <a:spcPct val="0"/>
              </a:spcAft>
              <a:defRPr sz="2400">
                <a:solidFill>
                  <a:schemeClr val="tx1"/>
                </a:solidFill>
                <a:latin typeface="Arial" charset="0"/>
                <a:ea typeface="Osaka" charset="0"/>
                <a:cs typeface="Osaka"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000000"/>
                </a:solidFill>
                <a:effectLst/>
                <a:uLnTx/>
                <a:uFillTx/>
                <a:latin typeface="Arial" charset="0"/>
                <a:ea typeface="Osaka" charset="0"/>
              </a:rPr>
              <a:t>41 ثم يقول أيضاً للذين عن اليسار </a:t>
            </a:r>
            <a:r>
              <a:rPr kumimoji="0" lang="ar-JO" altLang="ja-JP" sz="2000" b="1" i="0" u="none" strike="noStrike" kern="1200" cap="none" spc="0" normalizeH="0" baseline="0" noProof="0" dirty="0">
                <a:ln>
                  <a:noFill/>
                </a:ln>
                <a:solidFill>
                  <a:srgbClr val="FF0000"/>
                </a:solidFill>
                <a:effectLst/>
                <a:uLnTx/>
                <a:uFillTx/>
                <a:latin typeface="Arial" charset="0"/>
                <a:ea typeface="Osaka" charset="0"/>
              </a:rPr>
              <a:t>اذهبوا عني يا ملاعين إلى النار الأبدية </a:t>
            </a:r>
            <a:endParaRPr kumimoji="0" lang="en-US" altLang="ja-JP" sz="2000" b="1" i="0" u="none" strike="noStrike" kern="1200" cap="none" spc="0" normalizeH="0" baseline="0" noProof="0" dirty="0">
              <a:ln>
                <a:noFill/>
              </a:ln>
              <a:solidFill>
                <a:srgbClr val="FF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ja-JP" sz="2000" b="1" i="0" u="none" strike="noStrike" kern="1200" cap="none" spc="0" normalizeH="0" baseline="0" noProof="0" dirty="0">
                <a:ln>
                  <a:noFill/>
                </a:ln>
                <a:solidFill>
                  <a:srgbClr val="FF0000"/>
                </a:solidFill>
                <a:effectLst/>
                <a:uLnTx/>
                <a:uFillTx/>
                <a:latin typeface="Arial" charset="0"/>
                <a:ea typeface="Osaka" charset="0"/>
              </a:rPr>
              <a:t>المعدة لإبليس و ملائكته</a:t>
            </a:r>
          </a:p>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en-US" altLang="ja-JP" sz="2000" b="1" i="0" u="none" strike="noStrike" kern="1200" cap="none" spc="0" normalizeH="0" baseline="0" noProof="0" dirty="0">
              <a:ln>
                <a:noFill/>
              </a:ln>
              <a:solidFill>
                <a:srgbClr val="FF0000"/>
              </a:solidFill>
              <a:effectLst/>
              <a:uLnTx/>
              <a:uFillTx/>
              <a:latin typeface="Arial" charset="0"/>
              <a:ea typeface="Osaka" charset="0"/>
            </a:endParaRP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000000"/>
                </a:solidFill>
                <a:effectLst/>
                <a:uLnTx/>
                <a:uFillTx/>
                <a:latin typeface="Arial" charset="0"/>
                <a:ea typeface="Osaka" charset="0"/>
              </a:rPr>
              <a:t>42 لأني جعت فلم تطعموني عطشت فلم تسقوني</a:t>
            </a:r>
            <a:endParaRPr kumimoji="0" lang="en-US" sz="2000" b="1" i="0" u="none" strike="noStrike" kern="1200" cap="none" spc="0" normalizeH="0" baseline="0" noProof="0" dirty="0">
              <a:ln>
                <a:noFill/>
              </a:ln>
              <a:solidFill>
                <a:srgbClr val="000000"/>
              </a:solidFill>
              <a:effectLst/>
              <a:uLnTx/>
              <a:uFillTx/>
              <a:latin typeface="Arial" charset="0"/>
              <a:ea typeface="Osaka" charset="0"/>
            </a:endParaRPr>
          </a:p>
        </p:txBody>
      </p:sp>
    </p:spTree>
    <p:extLst>
      <p:ext uri="{BB962C8B-B14F-4D97-AF65-F5344CB8AC3E}">
        <p14:creationId xmlns:p14="http://schemas.microsoft.com/office/powerpoint/2010/main" val="32630424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accel="50000" decel="5000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625836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SA" sz="3200" dirty="0"/>
              <a:t>دراسة الكتاب المقدس ( التفسير)</a:t>
            </a:r>
            <a:r>
              <a:rPr lang="ar-EG" sz="2400" b="1" dirty="0">
                <a:solidFill>
                  <a:srgbClr val="FFFFFF"/>
                </a:solidFill>
                <a:latin typeface="Arial" charset="0"/>
                <a:ea typeface="ＭＳ Ｐゴシック" charset="0"/>
              </a:rPr>
              <a:t> </a:t>
            </a:r>
            <a:r>
              <a:rPr lang="en-US" sz="2400" b="1" dirty="0">
                <a:solidFill>
                  <a:srgbClr val="FFFFFF"/>
                </a:solidFill>
                <a:latin typeface="Arial" charset="0"/>
                <a:ea typeface="ＭＳ Ｐゴシック" charset="0"/>
              </a:rPr>
              <a:t>  •  BibleStudyDownloads.org</a:t>
            </a:r>
            <a:endParaRPr lang="en-US" sz="9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150" rtl="0" eaLnBrk="1" fontAlgn="auto" latinLnBrk="0" hangingPunct="1">
              <a:lnSpc>
                <a:spcPct val="100000"/>
              </a:lnSpc>
              <a:spcBef>
                <a:spcPts val="0"/>
              </a:spcBef>
              <a:spcAft>
                <a:spcPts val="0"/>
              </a:spcAft>
              <a:buClrTx/>
              <a:buSzTx/>
              <a:buFontTx/>
              <a:buNone/>
              <a:tabLst/>
              <a:defRPr/>
            </a:pPr>
            <a:r>
              <a:rPr kumimoji="0" lang="ar-EG"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احصل علي هذا العرض مجانا!</a:t>
            </a:r>
            <a:endParaRPr kumimoji="0" lang="en-US" sz="3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6065993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09E59076-444C-5C1D-6F61-3F274669956C}"/>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grpSp>
        <p:nvGrpSpPr>
          <p:cNvPr id="555010" name="Group 191"/>
          <p:cNvGrpSpPr>
            <a:grpSpLocks/>
          </p:cNvGrpSpPr>
          <p:nvPr/>
        </p:nvGrpSpPr>
        <p:grpSpPr bwMode="auto">
          <a:xfrm>
            <a:off x="0" y="609600"/>
            <a:ext cx="9144000" cy="6324600"/>
            <a:chOff x="0" y="336"/>
            <a:chExt cx="5760" cy="1995"/>
          </a:xfrm>
        </p:grpSpPr>
        <p:grpSp>
          <p:nvGrpSpPr>
            <p:cNvPr id="555013" name="Group 125"/>
            <p:cNvGrpSpPr>
              <a:grpSpLocks/>
            </p:cNvGrpSpPr>
            <p:nvPr/>
          </p:nvGrpSpPr>
          <p:grpSpPr bwMode="auto">
            <a:xfrm>
              <a:off x="0" y="336"/>
              <a:ext cx="951" cy="224"/>
              <a:chOff x="0" y="0"/>
              <a:chExt cx="672" cy="422"/>
            </a:xfrm>
          </p:grpSpPr>
          <p:sp>
            <p:nvSpPr>
              <p:cNvPr id="555061" name="Rectangle 124"/>
              <p:cNvSpPr>
                <a:spLocks noChangeArrowheads="1"/>
              </p:cNvSpPr>
              <p:nvPr/>
            </p:nvSpPr>
            <p:spPr bwMode="auto">
              <a:xfrm>
                <a:off x="0" y="0"/>
                <a:ext cx="67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5062" name="Group 123"/>
              <p:cNvGrpSpPr>
                <a:grpSpLocks/>
              </p:cNvGrpSpPr>
              <p:nvPr/>
            </p:nvGrpSpPr>
            <p:grpSpPr bwMode="auto">
              <a:xfrm>
                <a:off x="0" y="0"/>
                <a:ext cx="672" cy="422"/>
                <a:chOff x="0" y="0"/>
                <a:chExt cx="672" cy="422"/>
              </a:xfrm>
            </p:grpSpPr>
            <p:sp>
              <p:nvSpPr>
                <p:cNvPr id="555063" name="Rectangle 92"/>
                <p:cNvSpPr>
                  <a:spLocks noChangeArrowheads="1"/>
                </p:cNvSpPr>
                <p:nvPr/>
              </p:nvSpPr>
              <p:spPr bwMode="auto">
                <a:xfrm>
                  <a:off x="32" y="0"/>
                  <a:ext cx="60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p>
              </p:txBody>
            </p:sp>
            <p:sp>
              <p:nvSpPr>
                <p:cNvPr id="555064" name="Rectangle 12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5014" name="Group 129"/>
            <p:cNvGrpSpPr>
              <a:grpSpLocks/>
            </p:cNvGrpSpPr>
            <p:nvPr/>
          </p:nvGrpSpPr>
          <p:grpSpPr bwMode="auto">
            <a:xfrm>
              <a:off x="951" y="336"/>
              <a:ext cx="2387" cy="224"/>
              <a:chOff x="672" y="0"/>
              <a:chExt cx="1688" cy="422"/>
            </a:xfrm>
          </p:grpSpPr>
          <p:sp>
            <p:nvSpPr>
              <p:cNvPr id="555057" name="Rectangle 128"/>
              <p:cNvSpPr>
                <a:spLocks noChangeArrowheads="1"/>
              </p:cNvSpPr>
              <p:nvPr/>
            </p:nvSpPr>
            <p:spPr bwMode="auto">
              <a:xfrm>
                <a:off x="672" y="0"/>
                <a:ext cx="168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5058" name="Group 127"/>
              <p:cNvGrpSpPr>
                <a:grpSpLocks/>
              </p:cNvGrpSpPr>
              <p:nvPr/>
            </p:nvGrpSpPr>
            <p:grpSpPr bwMode="auto">
              <a:xfrm>
                <a:off x="672" y="0"/>
                <a:ext cx="1688" cy="422"/>
                <a:chOff x="672" y="0"/>
                <a:chExt cx="1688" cy="422"/>
              </a:xfrm>
            </p:grpSpPr>
            <p:sp>
              <p:nvSpPr>
                <p:cNvPr id="555059" name="Rectangle 93"/>
                <p:cNvSpPr>
                  <a:spLocks noChangeArrowheads="1"/>
                </p:cNvSpPr>
                <p:nvPr/>
              </p:nvSpPr>
              <p:spPr bwMode="auto">
                <a:xfrm>
                  <a:off x="704" y="0"/>
                  <a:ext cx="1624"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60" name="Rectangle 12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5015" name="Group 133"/>
            <p:cNvGrpSpPr>
              <a:grpSpLocks/>
            </p:cNvGrpSpPr>
            <p:nvPr/>
          </p:nvGrpSpPr>
          <p:grpSpPr bwMode="auto">
            <a:xfrm>
              <a:off x="3338" y="336"/>
              <a:ext cx="2422" cy="224"/>
              <a:chOff x="2360" y="0"/>
              <a:chExt cx="1712" cy="422"/>
            </a:xfrm>
          </p:grpSpPr>
          <p:sp>
            <p:nvSpPr>
              <p:cNvPr id="555053" name="Rectangle 132"/>
              <p:cNvSpPr>
                <a:spLocks noChangeArrowheads="1"/>
              </p:cNvSpPr>
              <p:nvPr/>
            </p:nvSpPr>
            <p:spPr bwMode="auto">
              <a:xfrm>
                <a:off x="2360" y="0"/>
                <a:ext cx="1712"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nvGrpSpPr>
              <p:cNvPr id="555054" name="Group 131"/>
              <p:cNvGrpSpPr>
                <a:grpSpLocks/>
              </p:cNvGrpSpPr>
              <p:nvPr/>
            </p:nvGrpSpPr>
            <p:grpSpPr bwMode="auto">
              <a:xfrm>
                <a:off x="2360" y="0"/>
                <a:ext cx="1712" cy="422"/>
                <a:chOff x="2360" y="0"/>
                <a:chExt cx="1712" cy="422"/>
              </a:xfrm>
            </p:grpSpPr>
            <p:sp>
              <p:nvSpPr>
                <p:cNvPr id="555055" name="Rectangle 94"/>
                <p:cNvSpPr>
                  <a:spLocks noChangeArrowheads="1"/>
                </p:cNvSpPr>
                <p:nvPr/>
              </p:nvSpPr>
              <p:spPr bwMode="auto">
                <a:xfrm>
                  <a:off x="2392" y="0"/>
                  <a:ext cx="1648" cy="4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56" name="Rectangle 13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nvGrpSpPr>
            <p:cNvPr id="555016" name="Group 190"/>
            <p:cNvGrpSpPr>
              <a:grpSpLocks/>
            </p:cNvGrpSpPr>
            <p:nvPr/>
          </p:nvGrpSpPr>
          <p:grpSpPr bwMode="auto">
            <a:xfrm>
              <a:off x="0" y="558"/>
              <a:ext cx="5760" cy="1773"/>
              <a:chOff x="0" y="2547"/>
              <a:chExt cx="5760" cy="1773"/>
            </a:xfrm>
          </p:grpSpPr>
          <p:grpSp>
            <p:nvGrpSpPr>
              <p:cNvPr id="555017" name="Group 165"/>
              <p:cNvGrpSpPr>
                <a:grpSpLocks/>
              </p:cNvGrpSpPr>
              <p:nvPr/>
            </p:nvGrpSpPr>
            <p:grpSpPr bwMode="auto">
              <a:xfrm>
                <a:off x="0" y="2547"/>
                <a:ext cx="951" cy="336"/>
                <a:chOff x="0" y="4162"/>
                <a:chExt cx="672" cy="633"/>
              </a:xfrm>
            </p:grpSpPr>
            <p:sp>
              <p:nvSpPr>
                <p:cNvPr id="555051" name="Rectangle 110"/>
                <p:cNvSpPr>
                  <a:spLocks noChangeArrowheads="1"/>
                </p:cNvSpPr>
                <p:nvPr/>
              </p:nvSpPr>
              <p:spPr bwMode="auto">
                <a:xfrm>
                  <a:off x="32" y="416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الإيمان</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52" name="Rectangle 164"/>
                <p:cNvSpPr>
                  <a:spLocks noChangeArrowheads="1"/>
                </p:cNvSpPr>
                <p:nvPr/>
              </p:nvSpPr>
              <p:spPr bwMode="auto">
                <a:xfrm>
                  <a:off x="0" y="416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18" name="Group 167"/>
              <p:cNvGrpSpPr>
                <a:grpSpLocks/>
              </p:cNvGrpSpPr>
              <p:nvPr/>
            </p:nvGrpSpPr>
            <p:grpSpPr bwMode="auto">
              <a:xfrm>
                <a:off x="951" y="2547"/>
                <a:ext cx="2387" cy="336"/>
                <a:chOff x="672" y="4162"/>
                <a:chExt cx="1688" cy="633"/>
              </a:xfrm>
            </p:grpSpPr>
            <p:sp>
              <p:nvSpPr>
                <p:cNvPr id="555049" name="Rectangle 111"/>
                <p:cNvSpPr>
                  <a:spLocks noChangeArrowheads="1"/>
                </p:cNvSpPr>
                <p:nvPr/>
              </p:nvSpPr>
              <p:spPr bwMode="auto">
                <a:xfrm>
                  <a:off x="704" y="416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ظاهر في تقديم الذبائح</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50" name="Rectangle 166"/>
                <p:cNvSpPr>
                  <a:spLocks noChangeArrowheads="1"/>
                </p:cNvSpPr>
                <p:nvPr/>
              </p:nvSpPr>
              <p:spPr bwMode="auto">
                <a:xfrm>
                  <a:off x="672" y="416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19" name="Group 169"/>
              <p:cNvGrpSpPr>
                <a:grpSpLocks/>
              </p:cNvGrpSpPr>
              <p:nvPr/>
            </p:nvGrpSpPr>
            <p:grpSpPr bwMode="auto">
              <a:xfrm>
                <a:off x="3338" y="2547"/>
                <a:ext cx="2422" cy="336"/>
                <a:chOff x="2360" y="4162"/>
                <a:chExt cx="1712" cy="633"/>
              </a:xfrm>
            </p:grpSpPr>
            <p:sp>
              <p:nvSpPr>
                <p:cNvPr id="555047" name="Rectangle 112"/>
                <p:cNvSpPr>
                  <a:spLocks noChangeArrowheads="1"/>
                </p:cNvSpPr>
                <p:nvPr/>
              </p:nvSpPr>
              <p:spPr bwMode="auto">
                <a:xfrm>
                  <a:off x="2392" y="416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ظاهر في الثقة بذبيحة المسيح</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8" name="Rectangle 168"/>
                <p:cNvSpPr>
                  <a:spLocks noChangeArrowheads="1"/>
                </p:cNvSpPr>
                <p:nvPr/>
              </p:nvSpPr>
              <p:spPr bwMode="auto">
                <a:xfrm>
                  <a:off x="2360" y="416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0" name="Group 171"/>
              <p:cNvGrpSpPr>
                <a:grpSpLocks/>
              </p:cNvGrpSpPr>
              <p:nvPr/>
            </p:nvGrpSpPr>
            <p:grpSpPr bwMode="auto">
              <a:xfrm>
                <a:off x="0" y="2883"/>
                <a:ext cx="951" cy="337"/>
                <a:chOff x="0" y="4795"/>
                <a:chExt cx="672" cy="633"/>
              </a:xfrm>
            </p:grpSpPr>
            <p:sp>
              <p:nvSpPr>
                <p:cNvPr id="555045" name="Rectangle 113"/>
                <p:cNvSpPr>
                  <a:spLocks noChangeArrowheads="1"/>
                </p:cNvSpPr>
                <p:nvPr/>
              </p:nvSpPr>
              <p:spPr bwMode="auto">
                <a:xfrm>
                  <a:off x="32" y="4795"/>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الكهنوت</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6" name="Rectangle 170"/>
                <p:cNvSpPr>
                  <a:spLocks noChangeArrowheads="1"/>
                </p:cNvSpPr>
                <p:nvPr/>
              </p:nvSpPr>
              <p:spPr bwMode="auto">
                <a:xfrm>
                  <a:off x="0" y="4795"/>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1" name="Group 173"/>
              <p:cNvGrpSpPr>
                <a:grpSpLocks/>
              </p:cNvGrpSpPr>
              <p:nvPr/>
            </p:nvGrpSpPr>
            <p:grpSpPr bwMode="auto">
              <a:xfrm>
                <a:off x="951" y="2883"/>
                <a:ext cx="2387" cy="337"/>
                <a:chOff x="672" y="4795"/>
                <a:chExt cx="1688" cy="633"/>
              </a:xfrm>
            </p:grpSpPr>
            <p:sp>
              <p:nvSpPr>
                <p:cNvPr id="555043" name="Rectangle 114"/>
                <p:cNvSpPr>
                  <a:spLocks noChangeArrowheads="1"/>
                </p:cNvSpPr>
                <p:nvPr/>
              </p:nvSpPr>
              <p:spPr bwMode="auto">
                <a:xfrm>
                  <a:off x="704" y="4795"/>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يوجد كهنوت : لفئة خاصة بالوراثة</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4" name="Rectangle 172"/>
                <p:cNvSpPr>
                  <a:spLocks noChangeArrowheads="1"/>
                </p:cNvSpPr>
                <p:nvPr/>
              </p:nvSpPr>
              <p:spPr bwMode="auto">
                <a:xfrm>
                  <a:off x="672" y="4795"/>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2" name="Group 175"/>
              <p:cNvGrpSpPr>
                <a:grpSpLocks/>
              </p:cNvGrpSpPr>
              <p:nvPr/>
            </p:nvGrpSpPr>
            <p:grpSpPr bwMode="auto">
              <a:xfrm>
                <a:off x="3338" y="2883"/>
                <a:ext cx="2422" cy="337"/>
                <a:chOff x="2360" y="4795"/>
                <a:chExt cx="1712" cy="633"/>
              </a:xfrm>
            </p:grpSpPr>
            <p:sp>
              <p:nvSpPr>
                <p:cNvPr id="555041" name="Rectangle 115"/>
                <p:cNvSpPr>
                  <a:spLocks noChangeArrowheads="1"/>
                </p:cNvSpPr>
                <p:nvPr/>
              </p:nvSpPr>
              <p:spPr bwMode="auto">
                <a:xfrm>
                  <a:off x="2392" y="4795"/>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يوجد كهنوت : الجميع كهنة (1 بط 2: 5)</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2" name="Rectangle 174"/>
                <p:cNvSpPr>
                  <a:spLocks noChangeArrowheads="1"/>
                </p:cNvSpPr>
                <p:nvPr/>
              </p:nvSpPr>
              <p:spPr bwMode="auto">
                <a:xfrm>
                  <a:off x="2360" y="4795"/>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3" name="Group 177"/>
              <p:cNvGrpSpPr>
                <a:grpSpLocks/>
              </p:cNvGrpSpPr>
              <p:nvPr/>
            </p:nvGrpSpPr>
            <p:grpSpPr bwMode="auto">
              <a:xfrm>
                <a:off x="0" y="3220"/>
                <a:ext cx="951" cy="458"/>
                <a:chOff x="0" y="5428"/>
                <a:chExt cx="672" cy="863"/>
              </a:xfrm>
            </p:grpSpPr>
            <p:sp>
              <p:nvSpPr>
                <p:cNvPr id="555039" name="Rectangle 116"/>
                <p:cNvSpPr>
                  <a:spLocks noChangeArrowheads="1"/>
                </p:cNvSpPr>
                <p:nvPr/>
              </p:nvSpPr>
              <p:spPr bwMode="auto">
                <a:xfrm>
                  <a:off x="32" y="5428"/>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النشاط</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40" name="Rectangle 176"/>
                <p:cNvSpPr>
                  <a:spLocks noChangeArrowheads="1"/>
                </p:cNvSpPr>
                <p:nvPr/>
              </p:nvSpPr>
              <p:spPr bwMode="auto">
                <a:xfrm>
                  <a:off x="0" y="5428"/>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4" name="Group 179"/>
              <p:cNvGrpSpPr>
                <a:grpSpLocks/>
              </p:cNvGrpSpPr>
              <p:nvPr/>
            </p:nvGrpSpPr>
            <p:grpSpPr bwMode="auto">
              <a:xfrm>
                <a:off x="951" y="3220"/>
                <a:ext cx="2387" cy="458"/>
                <a:chOff x="672" y="5428"/>
                <a:chExt cx="1688" cy="863"/>
              </a:xfrm>
            </p:grpSpPr>
            <p:sp>
              <p:nvSpPr>
                <p:cNvPr id="555037" name="Rectangle 117"/>
                <p:cNvSpPr>
                  <a:spLocks noChangeArrowheads="1"/>
                </p:cNvSpPr>
                <p:nvPr/>
              </p:nvSpPr>
              <p:spPr bwMode="auto">
                <a:xfrm>
                  <a:off x="704" y="5428"/>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وضعت جانباً بين الأسابيع 69 و 70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(دا 9: 24-27) – خلال أزمنة الأمم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(لو 21: 24)</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8" name="Rectangle 178"/>
                <p:cNvSpPr>
                  <a:spLocks noChangeArrowheads="1"/>
                </p:cNvSpPr>
                <p:nvPr/>
              </p:nvSpPr>
              <p:spPr bwMode="auto">
                <a:xfrm>
                  <a:off x="672" y="5428"/>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5" name="Group 181"/>
              <p:cNvGrpSpPr>
                <a:grpSpLocks/>
              </p:cNvGrpSpPr>
              <p:nvPr/>
            </p:nvGrpSpPr>
            <p:grpSpPr bwMode="auto">
              <a:xfrm>
                <a:off x="3338" y="3220"/>
                <a:ext cx="2422" cy="458"/>
                <a:chOff x="2360" y="5428"/>
                <a:chExt cx="1712" cy="863"/>
              </a:xfrm>
            </p:grpSpPr>
            <p:sp>
              <p:nvSpPr>
                <p:cNvPr id="555035" name="Rectangle 118"/>
                <p:cNvSpPr>
                  <a:spLocks noChangeArrowheads="1"/>
                </p:cNvSpPr>
                <p:nvPr/>
              </p:nvSpPr>
              <p:spPr bwMode="auto">
                <a:xfrm>
                  <a:off x="2392" y="5428"/>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ما بين الأسبوع 69 و 70 كانت الكنيسة سراً غير مكشوف في العهد القديم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(أف 3: 1-9، كو 1: 26)</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6" name="Rectangle 180"/>
                <p:cNvSpPr>
                  <a:spLocks noChangeArrowheads="1"/>
                </p:cNvSpPr>
                <p:nvPr/>
              </p:nvSpPr>
              <p:spPr bwMode="auto">
                <a:xfrm>
                  <a:off x="2360" y="5428"/>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6" name="Group 183"/>
              <p:cNvGrpSpPr>
                <a:grpSpLocks/>
              </p:cNvGrpSpPr>
              <p:nvPr/>
            </p:nvGrpSpPr>
            <p:grpSpPr bwMode="auto">
              <a:xfrm>
                <a:off x="0" y="3678"/>
                <a:ext cx="951" cy="642"/>
                <a:chOff x="0" y="6291"/>
                <a:chExt cx="672" cy="1208"/>
              </a:xfrm>
            </p:grpSpPr>
            <p:sp>
              <p:nvSpPr>
                <p:cNvPr id="555033" name="Rectangle 119"/>
                <p:cNvSpPr>
                  <a:spLocks noChangeArrowheads="1"/>
                </p:cNvSpPr>
                <p:nvPr/>
              </p:nvSpPr>
              <p:spPr bwMode="auto">
                <a:xfrm>
                  <a:off x="32" y="6291"/>
                  <a:ext cx="60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rPr>
                    <a:t>المؤهل</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4" name="Rectangle 182"/>
                <p:cNvSpPr>
                  <a:spLocks noChangeArrowheads="1"/>
                </p:cNvSpPr>
                <p:nvPr/>
              </p:nvSpPr>
              <p:spPr bwMode="auto">
                <a:xfrm>
                  <a:off x="0" y="6291"/>
                  <a:ext cx="67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7" name="Group 185"/>
              <p:cNvGrpSpPr>
                <a:grpSpLocks/>
              </p:cNvGrpSpPr>
              <p:nvPr/>
            </p:nvGrpSpPr>
            <p:grpSpPr bwMode="auto">
              <a:xfrm>
                <a:off x="951" y="3678"/>
                <a:ext cx="2387" cy="642"/>
                <a:chOff x="672" y="6291"/>
                <a:chExt cx="1688" cy="1208"/>
              </a:xfrm>
            </p:grpSpPr>
            <p:sp>
              <p:nvSpPr>
                <p:cNvPr id="555031" name="Rectangle 120"/>
                <p:cNvSpPr>
                  <a:spLocks noChangeArrowheads="1"/>
                </p:cNvSpPr>
                <p:nvPr/>
              </p:nvSpPr>
              <p:spPr bwMode="auto">
                <a:xfrm>
                  <a:off x="678" y="6291"/>
                  <a:ext cx="1671"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128"/>
                      <a:cs typeface="+mn-cs"/>
                    </a:rPr>
                    <a:t>المنحدرين من أصول عرقية لإبراهيم أو الأمم الذين أصبحوا يهودًا عن طريق الختان كبركة عن طريق إسرائيل (1 مل 8: 41-43 ؛ إش 2: 2-3 ؛ 19: 19-25 ؛ 49: 6 ؛ 51: 4 ؛ 56 : 6-8 ؛ زك 14: 16-19)</a:t>
                  </a:r>
                  <a:endParaRPr kumimoji="0" lang="en-US" altLang="zh-CN" sz="20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2" name="Rectangle 184"/>
                <p:cNvSpPr>
                  <a:spLocks noChangeArrowheads="1"/>
                </p:cNvSpPr>
                <p:nvPr/>
              </p:nvSpPr>
              <p:spPr bwMode="auto">
                <a:xfrm>
                  <a:off x="672" y="6291"/>
                  <a:ext cx="1688"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nvGrpSpPr>
              <p:cNvPr id="555028" name="Group 187"/>
              <p:cNvGrpSpPr>
                <a:grpSpLocks/>
              </p:cNvGrpSpPr>
              <p:nvPr/>
            </p:nvGrpSpPr>
            <p:grpSpPr bwMode="auto">
              <a:xfrm>
                <a:off x="3338" y="3678"/>
                <a:ext cx="2422" cy="642"/>
                <a:chOff x="2360" y="6291"/>
                <a:chExt cx="1712" cy="1208"/>
              </a:xfrm>
            </p:grpSpPr>
            <p:sp>
              <p:nvSpPr>
                <p:cNvPr id="555029" name="Rectangle 121"/>
                <p:cNvSpPr>
                  <a:spLocks noChangeArrowheads="1"/>
                </p:cNvSpPr>
                <p:nvPr/>
              </p:nvSpPr>
              <p:spPr bwMode="auto">
                <a:xfrm>
                  <a:off x="2392" y="6291"/>
                  <a:ext cx="16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128"/>
                      <a:cs typeface="+mn-cs"/>
                    </a:rPr>
                    <a:t>غير عرقية - لا يهودي ولا أممي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88000"/>
                          </a:srgbClr>
                        </a:glow>
                      </a:effectLst>
                      <a:uLnTx/>
                      <a:uFillTx/>
                      <a:latin typeface="Times New Roman"/>
                      <a:ea typeface="ＭＳ Ｐゴシック" charset="-128"/>
                      <a:cs typeface="+mn-cs"/>
                    </a:rPr>
                    <a:t>(غل 3:28) تعني مزيجًا من اليهود والأمم دون الحاجة إلى أن يصبحوا يهودًا (أع 15 ؛ أف 3: 3 ، 6)</a:t>
                  </a:r>
                  <a:endParaRPr kumimoji="0" lang="en-US" altLang="zh-CN" sz="2200" b="1" i="0" u="none" strike="noStrike" kern="1200" cap="none" spc="0" normalizeH="0" baseline="0" noProof="0" dirty="0">
                    <a:ln>
                      <a:noFill/>
                    </a:ln>
                    <a:solidFill>
                      <a:srgbClr val="FFFFFF"/>
                    </a:solidFill>
                    <a:effectLst>
                      <a:glow rad="228600">
                        <a:srgbClr val="000000">
                          <a:alpha val="88000"/>
                        </a:srgbClr>
                      </a:glow>
                    </a:effectLst>
                    <a:uLnTx/>
                    <a:uFillTx/>
                    <a:latin typeface="Arial Narrow" charset="0"/>
                    <a:ea typeface="ＭＳ Ｐゴシック" charset="0"/>
                    <a:cs typeface="Times New Roman" charset="0"/>
                  </a:endParaRPr>
                </a:p>
              </p:txBody>
            </p:sp>
            <p:sp>
              <p:nvSpPr>
                <p:cNvPr id="555030" name="Rectangle 186"/>
                <p:cNvSpPr>
                  <a:spLocks noChangeArrowheads="1"/>
                </p:cNvSpPr>
                <p:nvPr/>
              </p:nvSpPr>
              <p:spPr bwMode="auto">
                <a:xfrm>
                  <a:off x="2360" y="6291"/>
                  <a:ext cx="1712" cy="120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88000"/>
                        </a:srgbClr>
                      </a:glow>
                    </a:effectLst>
                    <a:uLnTx/>
                    <a:uFillTx/>
                    <a:latin typeface="Times New Roman" charset="0"/>
                    <a:ea typeface="ＭＳ Ｐゴシック" charset="0"/>
                    <a:cs typeface="ＭＳ Ｐゴシック" charset="0"/>
                  </a:endParaRPr>
                </a:p>
              </p:txBody>
            </p:sp>
          </p:grpSp>
        </p:grpSp>
      </p:grpSp>
      <p:sp>
        <p:nvSpPr>
          <p:cNvPr id="64514" name="Rectangle 2"/>
          <p:cNvSpPr>
            <a:spLocks noGrp="1" noChangeArrowheads="1"/>
          </p:cNvSpPr>
          <p:nvPr>
            <p:ph type="title"/>
          </p:nvPr>
        </p:nvSpPr>
        <p:spPr>
          <a:xfrm>
            <a:off x="152400" y="76200"/>
            <a:ext cx="8077200" cy="457200"/>
          </a:xfrm>
          <a:solidFill>
            <a:srgbClr val="800000"/>
          </a:solidFill>
        </p:spPr>
        <p:txBody>
          <a:bodyPr/>
          <a:lstStyle/>
          <a:p>
            <a:pPr>
              <a:defRPr/>
            </a:pPr>
            <a:r>
              <a:rPr lang="ar-JO" altLang="zh-CN" sz="3200" dirty="0">
                <a:effectLst>
                  <a:glow rad="228600">
                    <a:srgbClr val="000000">
                      <a:alpha val="88000"/>
                    </a:srgbClr>
                  </a:glow>
                  <a:outerShdw blurRad="38100" dist="38100" dir="2700000" algn="tl">
                    <a:srgbClr val="000000"/>
                  </a:outerShdw>
                </a:effectLst>
                <a:latin typeface="Arial Black" charset="0"/>
                <a:ea typeface="SimSun" charset="0"/>
                <a:cs typeface="SimSun" charset="0"/>
              </a:rPr>
              <a:t>إسرائيل و الكنيسة : عدم الإستمرارية</a:t>
            </a:r>
            <a:endParaRPr lang="en-US" sz="3200" dirty="0">
              <a:effectLst>
                <a:glow rad="228600">
                  <a:srgbClr val="000000">
                    <a:alpha val="88000"/>
                  </a:srgbClr>
                </a:glow>
                <a:outerShdw blurRad="38100" dist="38100" dir="2700000" algn="tl">
                  <a:srgbClr val="000000"/>
                </a:outerShdw>
              </a:effectLst>
              <a:latin typeface="Arial Black" charset="0"/>
              <a:ea typeface="SimSun" charset="0"/>
              <a:cs typeface="SimSun" charset="0"/>
            </a:endParaRPr>
          </a:p>
        </p:txBody>
      </p:sp>
      <p:sp>
        <p:nvSpPr>
          <p:cNvPr id="4" name="Text Box 100">
            <a:extLst>
              <a:ext uri="{FF2B5EF4-FFF2-40B4-BE49-F238E27FC236}">
                <a16:creationId xmlns:a16="http://schemas.microsoft.com/office/drawing/2014/main" id="{EEC21CA7-3AE6-BEAB-C6A5-0D30D5F302C1}"/>
              </a:ext>
            </a:extLst>
          </p:cNvPr>
          <p:cNvSpPr txBox="1">
            <a:spLocks noChangeArrowheads="1"/>
          </p:cNvSpPr>
          <p:nvPr/>
        </p:nvSpPr>
        <p:spPr bwMode="auto">
          <a:xfrm>
            <a:off x="8158676" y="76200"/>
            <a:ext cx="681598"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117</a:t>
            </a:r>
            <a:endPar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9435551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6FCBA8A2-338A-A238-F524-F3D00CF3C4B6}"/>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5635" name="Rectangle 99"/>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7000"/>
                    </a:srgbClr>
                  </a:glow>
                  <a:outerShdw blurRad="38100" dist="38100" dir="2700000" algn="tl">
                    <a:srgbClr val="000000"/>
                  </a:outerShdw>
                </a:effectLst>
                <a:latin typeface="Arial Black" charset="0"/>
                <a:ea typeface="SimSun" charset="0"/>
                <a:cs typeface="SimSun" charset="0"/>
              </a:rPr>
              <a:t>إسرائيل و الكنيسة : الإستمرارية</a:t>
            </a:r>
            <a:endParaRPr lang="en-US" sz="3200" dirty="0">
              <a:effectLst>
                <a:glow rad="228600">
                  <a:srgbClr val="000000">
                    <a:alpha val="97000"/>
                  </a:srgbClr>
                </a:glow>
                <a:outerShdw blurRad="38100" dist="38100" dir="2700000" algn="tl">
                  <a:srgbClr val="000000"/>
                </a:outerShdw>
              </a:effectLst>
              <a:latin typeface="Arial Black" charset="0"/>
              <a:ea typeface="SimSun" charset="0"/>
              <a:cs typeface="SimSun" charset="0"/>
            </a:endParaRPr>
          </a:p>
        </p:txBody>
      </p:sp>
      <p:grpSp>
        <p:nvGrpSpPr>
          <p:cNvPr id="557060" name="Group 152"/>
          <p:cNvGrpSpPr>
            <a:grpSpLocks/>
          </p:cNvGrpSpPr>
          <p:nvPr/>
        </p:nvGrpSpPr>
        <p:grpSpPr bwMode="auto">
          <a:xfrm>
            <a:off x="0" y="631825"/>
            <a:ext cx="9144000" cy="6226175"/>
            <a:chOff x="0" y="0"/>
            <a:chExt cx="4072" cy="3874"/>
          </a:xfrm>
        </p:grpSpPr>
        <p:grpSp>
          <p:nvGrpSpPr>
            <p:cNvPr id="557061" name="Group 119"/>
            <p:cNvGrpSpPr>
              <a:grpSpLocks/>
            </p:cNvGrpSpPr>
            <p:nvPr/>
          </p:nvGrpSpPr>
          <p:grpSpPr bwMode="auto">
            <a:xfrm>
              <a:off x="0" y="0"/>
              <a:ext cx="672" cy="422"/>
              <a:chOff x="0" y="0"/>
              <a:chExt cx="672" cy="422"/>
            </a:xfrm>
          </p:grpSpPr>
          <p:sp>
            <p:nvSpPr>
              <p:cNvPr id="557108" name="Rectangle 118"/>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nvGrpSpPr>
              <p:cNvPr id="557109" name="Group 117"/>
              <p:cNvGrpSpPr>
                <a:grpSpLocks/>
              </p:cNvGrpSpPr>
              <p:nvPr/>
            </p:nvGrpSpPr>
            <p:grpSpPr bwMode="auto">
              <a:xfrm>
                <a:off x="0" y="0"/>
                <a:ext cx="672" cy="422"/>
                <a:chOff x="0" y="0"/>
                <a:chExt cx="672" cy="422"/>
              </a:xfrm>
            </p:grpSpPr>
            <p:sp>
              <p:nvSpPr>
                <p:cNvPr id="557110" name="Rectangle 101"/>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 </a:t>
                  </a:r>
                </a:p>
              </p:txBody>
            </p:sp>
            <p:sp>
              <p:nvSpPr>
                <p:cNvPr id="557111" name="Rectangle 116"/>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grpSp>
          <p:nvGrpSpPr>
            <p:cNvPr id="557062" name="Group 123"/>
            <p:cNvGrpSpPr>
              <a:grpSpLocks/>
            </p:cNvGrpSpPr>
            <p:nvPr/>
          </p:nvGrpSpPr>
          <p:grpSpPr bwMode="auto">
            <a:xfrm>
              <a:off x="672" y="0"/>
              <a:ext cx="1688" cy="422"/>
              <a:chOff x="672" y="0"/>
              <a:chExt cx="1688" cy="422"/>
            </a:xfrm>
          </p:grpSpPr>
          <p:sp>
            <p:nvSpPr>
              <p:cNvPr id="557104" name="Rectangle 122"/>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nvGrpSpPr>
              <p:cNvPr id="557105" name="Group 121"/>
              <p:cNvGrpSpPr>
                <a:grpSpLocks/>
              </p:cNvGrpSpPr>
              <p:nvPr/>
            </p:nvGrpSpPr>
            <p:grpSpPr bwMode="auto">
              <a:xfrm>
                <a:off x="672" y="0"/>
                <a:ext cx="1688" cy="422"/>
                <a:chOff x="672" y="0"/>
                <a:chExt cx="1688" cy="422"/>
              </a:xfrm>
            </p:grpSpPr>
            <p:sp>
              <p:nvSpPr>
                <p:cNvPr id="557106" name="Rectangle 102"/>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107" name="Rectangle 120"/>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grpSp>
          <p:nvGrpSpPr>
            <p:cNvPr id="557063" name="Group 127"/>
            <p:cNvGrpSpPr>
              <a:grpSpLocks/>
            </p:cNvGrpSpPr>
            <p:nvPr/>
          </p:nvGrpSpPr>
          <p:grpSpPr bwMode="auto">
            <a:xfrm>
              <a:off x="2360" y="0"/>
              <a:ext cx="1712" cy="422"/>
              <a:chOff x="2360" y="0"/>
              <a:chExt cx="1712" cy="422"/>
            </a:xfrm>
          </p:grpSpPr>
          <p:sp>
            <p:nvSpPr>
              <p:cNvPr id="557100" name="Rectangle 126"/>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nvGrpSpPr>
              <p:cNvPr id="557101" name="Group 125"/>
              <p:cNvGrpSpPr>
                <a:grpSpLocks/>
              </p:cNvGrpSpPr>
              <p:nvPr/>
            </p:nvGrpSpPr>
            <p:grpSpPr bwMode="auto">
              <a:xfrm>
                <a:off x="2360" y="0"/>
                <a:ext cx="1712" cy="422"/>
                <a:chOff x="2360" y="0"/>
                <a:chExt cx="1712" cy="422"/>
              </a:xfrm>
            </p:grpSpPr>
            <p:sp>
              <p:nvSpPr>
                <p:cNvPr id="557102" name="Rectangle 103"/>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الكنيسة</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103" name="Rectangle 124"/>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grpSp>
          <p:nvGrpSpPr>
            <p:cNvPr id="557064" name="Group 129"/>
            <p:cNvGrpSpPr>
              <a:grpSpLocks/>
            </p:cNvGrpSpPr>
            <p:nvPr/>
          </p:nvGrpSpPr>
          <p:grpSpPr bwMode="auto">
            <a:xfrm>
              <a:off x="0" y="422"/>
              <a:ext cx="672" cy="863"/>
              <a:chOff x="0" y="422"/>
              <a:chExt cx="672" cy="863"/>
            </a:xfrm>
          </p:grpSpPr>
          <p:sp>
            <p:nvSpPr>
              <p:cNvPr id="557098" name="Rectangle 104"/>
              <p:cNvSpPr>
                <a:spLocks noChangeArrowheads="1"/>
              </p:cNvSpPr>
              <p:nvPr/>
            </p:nvSpPr>
            <p:spPr bwMode="auto">
              <a:xfrm>
                <a:off x="32" y="422"/>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العهد الإبراهيمي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9" name="Rectangle 128"/>
              <p:cNvSpPr>
                <a:spLocks noChangeArrowheads="1"/>
              </p:cNvSpPr>
              <p:nvPr/>
            </p:nvSpPr>
            <p:spPr bwMode="auto">
              <a:xfrm>
                <a:off x="0" y="422"/>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5" name="Group 131"/>
            <p:cNvGrpSpPr>
              <a:grpSpLocks/>
            </p:cNvGrpSpPr>
            <p:nvPr/>
          </p:nvGrpSpPr>
          <p:grpSpPr bwMode="auto">
            <a:xfrm>
              <a:off x="672" y="422"/>
              <a:ext cx="1688" cy="863"/>
              <a:chOff x="672" y="422"/>
              <a:chExt cx="1688" cy="863"/>
            </a:xfrm>
          </p:grpSpPr>
          <p:sp>
            <p:nvSpPr>
              <p:cNvPr id="557096" name="Rectangle 105"/>
              <p:cNvSpPr>
                <a:spLocks noChangeArrowheads="1"/>
              </p:cNvSpPr>
              <p:nvPr/>
            </p:nvSpPr>
            <p:spPr bwMode="auto">
              <a:xfrm>
                <a:off x="704" y="422"/>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الأصل في إبراهيم كأب للأمة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(تك 12: 1-3)</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7" name="Rectangle 130"/>
              <p:cNvSpPr>
                <a:spLocks noChangeArrowheads="1"/>
              </p:cNvSpPr>
              <p:nvPr/>
            </p:nvSpPr>
            <p:spPr bwMode="auto">
              <a:xfrm>
                <a:off x="672" y="422"/>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6" name="Group 133"/>
            <p:cNvGrpSpPr>
              <a:grpSpLocks/>
            </p:cNvGrpSpPr>
            <p:nvPr/>
          </p:nvGrpSpPr>
          <p:grpSpPr bwMode="auto">
            <a:xfrm>
              <a:off x="2360" y="422"/>
              <a:ext cx="1712" cy="863"/>
              <a:chOff x="2360" y="422"/>
              <a:chExt cx="1712" cy="863"/>
            </a:xfrm>
          </p:grpSpPr>
          <p:sp>
            <p:nvSpPr>
              <p:cNvPr id="557094" name="Rectangle 106"/>
              <p:cNvSpPr>
                <a:spLocks noChangeArrowheads="1"/>
              </p:cNvSpPr>
              <p:nvPr/>
            </p:nvSpPr>
            <p:spPr bwMode="auto">
              <a:xfrm>
                <a:off x="2392" y="422"/>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المؤمنون اليوم مطعمون في نفس هذا العهد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(رو 11: 17-21 ؛ قارن غل 3:29)</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5" name="Rectangle 132"/>
              <p:cNvSpPr>
                <a:spLocks noChangeArrowheads="1"/>
              </p:cNvSpPr>
              <p:nvPr/>
            </p:nvSpPr>
            <p:spPr bwMode="auto">
              <a:xfrm>
                <a:off x="2360" y="422"/>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7" name="Group 135"/>
            <p:cNvGrpSpPr>
              <a:grpSpLocks/>
            </p:cNvGrpSpPr>
            <p:nvPr/>
          </p:nvGrpSpPr>
          <p:grpSpPr bwMode="auto">
            <a:xfrm>
              <a:off x="0" y="1285"/>
              <a:ext cx="672" cy="748"/>
              <a:chOff x="0" y="1285"/>
              <a:chExt cx="672" cy="748"/>
            </a:xfrm>
          </p:grpSpPr>
          <p:sp>
            <p:nvSpPr>
              <p:cNvPr id="557092" name="Rectangle 107"/>
              <p:cNvSpPr>
                <a:spLocks noChangeArrowheads="1"/>
              </p:cNvSpPr>
              <p:nvPr/>
            </p:nvSpPr>
            <p:spPr bwMode="auto">
              <a:xfrm>
                <a:off x="32" y="128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العهد الداوودي</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3" name="Rectangle 134"/>
              <p:cNvSpPr>
                <a:spLocks noChangeArrowheads="1"/>
              </p:cNvSpPr>
              <p:nvPr/>
            </p:nvSpPr>
            <p:spPr bwMode="auto">
              <a:xfrm>
                <a:off x="0" y="128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8" name="Group 137"/>
            <p:cNvGrpSpPr>
              <a:grpSpLocks/>
            </p:cNvGrpSpPr>
            <p:nvPr/>
          </p:nvGrpSpPr>
          <p:grpSpPr bwMode="auto">
            <a:xfrm>
              <a:off x="672" y="1285"/>
              <a:ext cx="1688" cy="748"/>
              <a:chOff x="672" y="1285"/>
              <a:chExt cx="1688" cy="748"/>
            </a:xfrm>
          </p:grpSpPr>
          <p:sp>
            <p:nvSpPr>
              <p:cNvPr id="557090" name="Rectangle 108"/>
              <p:cNvSpPr>
                <a:spLocks noChangeArrowheads="1"/>
              </p:cNvSpPr>
              <p:nvPr/>
            </p:nvSpPr>
            <p:spPr bwMode="auto">
              <a:xfrm>
                <a:off x="704" y="128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الوعد بهيكل حرفي (2 صم 7: 13) تم في سليمان (1 مل)</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91" name="Rectangle 136"/>
              <p:cNvSpPr>
                <a:spLocks noChangeArrowheads="1"/>
              </p:cNvSpPr>
              <p:nvPr/>
            </p:nvSpPr>
            <p:spPr bwMode="auto">
              <a:xfrm>
                <a:off x="672" y="128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69" name="Group 139"/>
            <p:cNvGrpSpPr>
              <a:grpSpLocks/>
            </p:cNvGrpSpPr>
            <p:nvPr/>
          </p:nvGrpSpPr>
          <p:grpSpPr bwMode="auto">
            <a:xfrm>
              <a:off x="2360" y="1285"/>
              <a:ext cx="1712" cy="748"/>
              <a:chOff x="2360" y="1285"/>
              <a:chExt cx="1712" cy="748"/>
            </a:xfrm>
          </p:grpSpPr>
          <p:sp>
            <p:nvSpPr>
              <p:cNvPr id="557088" name="Rectangle 109"/>
              <p:cNvSpPr>
                <a:spLocks noChangeArrowheads="1"/>
              </p:cNvSpPr>
              <p:nvPr/>
            </p:nvSpPr>
            <p:spPr bwMode="auto">
              <a:xfrm>
                <a:off x="2392" y="128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يعمل الآن كهيكل روحي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(أف 2: 19-22 ؛ 1 بط 2: 4-10)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9" name="Rectangle 138"/>
              <p:cNvSpPr>
                <a:spLocks noChangeArrowheads="1"/>
              </p:cNvSpPr>
              <p:nvPr/>
            </p:nvSpPr>
            <p:spPr bwMode="auto">
              <a:xfrm>
                <a:off x="2360" y="128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0" name="Group 141"/>
            <p:cNvGrpSpPr>
              <a:grpSpLocks/>
            </p:cNvGrpSpPr>
            <p:nvPr/>
          </p:nvGrpSpPr>
          <p:grpSpPr bwMode="auto">
            <a:xfrm>
              <a:off x="0" y="2033"/>
              <a:ext cx="672" cy="978"/>
              <a:chOff x="0" y="2033"/>
              <a:chExt cx="672" cy="978"/>
            </a:xfrm>
          </p:grpSpPr>
          <p:sp>
            <p:nvSpPr>
              <p:cNvPr id="557086" name="Rectangle 110"/>
              <p:cNvSpPr>
                <a:spLocks noChangeArrowheads="1"/>
              </p:cNvSpPr>
              <p:nvPr/>
            </p:nvSpPr>
            <p:spPr bwMode="auto">
              <a:xfrm>
                <a:off x="32" y="2033"/>
                <a:ext cx="60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العهد الجديد</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7" name="Rectangle 140"/>
              <p:cNvSpPr>
                <a:spLocks noChangeArrowheads="1"/>
              </p:cNvSpPr>
              <p:nvPr/>
            </p:nvSpPr>
            <p:spPr bwMode="auto">
              <a:xfrm>
                <a:off x="0" y="2033"/>
                <a:ext cx="67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1" name="Group 143"/>
            <p:cNvGrpSpPr>
              <a:grpSpLocks/>
            </p:cNvGrpSpPr>
            <p:nvPr/>
          </p:nvGrpSpPr>
          <p:grpSpPr bwMode="auto">
            <a:xfrm>
              <a:off x="672" y="2033"/>
              <a:ext cx="1688" cy="978"/>
              <a:chOff x="672" y="2033"/>
              <a:chExt cx="1688" cy="978"/>
            </a:xfrm>
          </p:grpSpPr>
          <p:sp>
            <p:nvSpPr>
              <p:cNvPr id="557084" name="Rectangle 111"/>
              <p:cNvSpPr>
                <a:spLocks noChangeArrowheads="1"/>
              </p:cNvSpPr>
              <p:nvPr/>
            </p:nvSpPr>
            <p:spPr bwMode="auto">
              <a:xfrm>
                <a:off x="704" y="2033"/>
                <a:ext cx="1624"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مغفرة الخطايا ، سكنى الروح ، قلب جديد ، توحيد إسرائيل ويهوذا ، ومعرفة الله في كل مكان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(إر 31: 31-34)</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5" name="Rectangle 142"/>
              <p:cNvSpPr>
                <a:spLocks noChangeArrowheads="1"/>
              </p:cNvSpPr>
              <p:nvPr/>
            </p:nvSpPr>
            <p:spPr bwMode="auto">
              <a:xfrm>
                <a:off x="672" y="2033"/>
                <a:ext cx="1688"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2" name="Group 145"/>
            <p:cNvGrpSpPr>
              <a:grpSpLocks/>
            </p:cNvGrpSpPr>
            <p:nvPr/>
          </p:nvGrpSpPr>
          <p:grpSpPr bwMode="auto">
            <a:xfrm>
              <a:off x="2360" y="2033"/>
              <a:ext cx="1712" cy="978"/>
              <a:chOff x="2360" y="2033"/>
              <a:chExt cx="1712" cy="978"/>
            </a:xfrm>
          </p:grpSpPr>
          <p:sp>
            <p:nvSpPr>
              <p:cNvPr id="557082" name="Rectangle 112"/>
              <p:cNvSpPr>
                <a:spLocks noChangeArrowheads="1"/>
              </p:cNvSpPr>
              <p:nvPr/>
            </p:nvSpPr>
            <p:spPr bwMode="auto">
              <a:xfrm>
                <a:off x="2392" y="2033"/>
                <a:ext cx="1648" cy="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الجوانب الثلاثة الأولى (مغفرة الخطايا ، سكنى الروح ، قلب جديد) صحيح اليوم في إتمام العهد التدريجي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7000"/>
                        </a:srgbClr>
                      </a:glow>
                    </a:effectLst>
                    <a:uLnTx/>
                    <a:uFillTx/>
                    <a:latin typeface="Times New Roman"/>
                    <a:ea typeface="ＭＳ Ｐゴシック" charset="-128"/>
                    <a:cs typeface="+mn-cs"/>
                  </a:rPr>
                  <a:t>(لو 22:20)</a:t>
                </a:r>
                <a:endParaRPr kumimoji="0" lang="en-US" altLang="zh-CN" sz="22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3" name="Rectangle 144"/>
              <p:cNvSpPr>
                <a:spLocks noChangeArrowheads="1"/>
              </p:cNvSpPr>
              <p:nvPr/>
            </p:nvSpPr>
            <p:spPr bwMode="auto">
              <a:xfrm>
                <a:off x="2360" y="2033"/>
                <a:ext cx="1712" cy="97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3" name="Group 147"/>
            <p:cNvGrpSpPr>
              <a:grpSpLocks/>
            </p:cNvGrpSpPr>
            <p:nvPr/>
          </p:nvGrpSpPr>
          <p:grpSpPr bwMode="auto">
            <a:xfrm>
              <a:off x="0" y="3011"/>
              <a:ext cx="672" cy="863"/>
              <a:chOff x="0" y="3011"/>
              <a:chExt cx="672" cy="863"/>
            </a:xfrm>
          </p:grpSpPr>
          <p:sp>
            <p:nvSpPr>
              <p:cNvPr id="557080" name="Rectangle 113"/>
              <p:cNvSpPr>
                <a:spLocks noChangeArrowheads="1"/>
              </p:cNvSpPr>
              <p:nvPr/>
            </p:nvSpPr>
            <p:spPr bwMode="auto">
              <a:xfrm>
                <a:off x="32" y="3011"/>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1"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الناموس</a:t>
                </a:r>
                <a:endPar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81" name="Rectangle 146"/>
              <p:cNvSpPr>
                <a:spLocks noChangeArrowheads="1"/>
              </p:cNvSpPr>
              <p:nvPr/>
            </p:nvSpPr>
            <p:spPr bwMode="auto">
              <a:xfrm>
                <a:off x="0" y="3011"/>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4" name="Group 149"/>
            <p:cNvGrpSpPr>
              <a:grpSpLocks/>
            </p:cNvGrpSpPr>
            <p:nvPr/>
          </p:nvGrpSpPr>
          <p:grpSpPr bwMode="auto">
            <a:xfrm>
              <a:off x="672" y="3011"/>
              <a:ext cx="1688" cy="863"/>
              <a:chOff x="672" y="3011"/>
              <a:chExt cx="1688" cy="863"/>
            </a:xfrm>
          </p:grpSpPr>
          <p:sp>
            <p:nvSpPr>
              <p:cNvPr id="557078" name="Rectangle 114"/>
              <p:cNvSpPr>
                <a:spLocks noChangeArrowheads="1"/>
              </p:cNvSpPr>
              <p:nvPr/>
            </p:nvSpPr>
            <p:spPr bwMode="auto">
              <a:xfrm>
                <a:off x="704" y="3011"/>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مطالبون بطاعة الناموس الموسوي</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(خر 19-20)</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79" name="Rectangle 148"/>
              <p:cNvSpPr>
                <a:spLocks noChangeArrowheads="1"/>
              </p:cNvSpPr>
              <p:nvPr/>
            </p:nvSpPr>
            <p:spPr bwMode="auto">
              <a:xfrm>
                <a:off x="672" y="3011"/>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nvGrpSpPr>
            <p:cNvPr id="557075" name="Group 151"/>
            <p:cNvGrpSpPr>
              <a:grpSpLocks/>
            </p:cNvGrpSpPr>
            <p:nvPr/>
          </p:nvGrpSpPr>
          <p:grpSpPr bwMode="auto">
            <a:xfrm>
              <a:off x="2360" y="3011"/>
              <a:ext cx="1712" cy="863"/>
              <a:chOff x="2360" y="3011"/>
              <a:chExt cx="1712" cy="863"/>
            </a:xfrm>
          </p:grpSpPr>
          <p:sp>
            <p:nvSpPr>
              <p:cNvPr id="557076" name="Rectangle 115"/>
              <p:cNvSpPr>
                <a:spLocks noChangeArrowheads="1"/>
              </p:cNvSpPr>
              <p:nvPr/>
            </p:nvSpPr>
            <p:spPr bwMode="auto">
              <a:xfrm>
                <a:off x="2392" y="3011"/>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 </a:t>
                </a:r>
                <a:endParaRPr kumimoji="0" lang="en-US" altLang="ja-JP"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مطالبون بطاعة ناموس المسيح (غل 6: 2) أو ناموس الحرية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rPr>
                  <a:t>(يع 1: 25، 2: 12)</a:t>
                </a:r>
                <a:endParaRPr kumimoji="0" lang="en-US" altLang="zh-CN" sz="2400" b="1" i="0" u="none" strike="noStrike" kern="1200" cap="none" spc="0" normalizeH="0" baseline="0" noProof="0" dirty="0">
                  <a:ln>
                    <a:noFill/>
                  </a:ln>
                  <a:solidFill>
                    <a:srgbClr val="FFFFFF"/>
                  </a:solidFill>
                  <a:effectLst>
                    <a:glow rad="228600">
                      <a:srgbClr val="000000">
                        <a:alpha val="97000"/>
                      </a:srgbClr>
                    </a:glow>
                  </a:effectLst>
                  <a:uLnTx/>
                  <a:uFillTx/>
                  <a:latin typeface="Arial Narrow" charset="0"/>
                  <a:ea typeface="ＭＳ Ｐゴシック" charset="0"/>
                  <a:cs typeface="Times New Roman" charset="0"/>
                </a:endParaRPr>
              </a:p>
            </p:txBody>
          </p:sp>
          <p:sp>
            <p:nvSpPr>
              <p:cNvPr id="557077" name="Rectangle 150"/>
              <p:cNvSpPr>
                <a:spLocks noChangeArrowheads="1"/>
              </p:cNvSpPr>
              <p:nvPr/>
            </p:nvSpPr>
            <p:spPr bwMode="auto">
              <a:xfrm>
                <a:off x="2360" y="3011"/>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7000"/>
                      </a:srgbClr>
                    </a:glow>
                  </a:effectLst>
                  <a:uLnTx/>
                  <a:uFillTx/>
                  <a:latin typeface="Times New Roman" charset="0"/>
                  <a:ea typeface="ＭＳ Ｐゴシック" charset="0"/>
                  <a:cs typeface="ＭＳ Ｐゴシック" charset="0"/>
                </a:endParaRPr>
              </a:p>
            </p:txBody>
          </p:sp>
        </p:grpSp>
      </p:grpSp>
      <p:sp>
        <p:nvSpPr>
          <p:cNvPr id="3" name="Text Box 100">
            <a:extLst>
              <a:ext uri="{FF2B5EF4-FFF2-40B4-BE49-F238E27FC236}">
                <a16:creationId xmlns:a16="http://schemas.microsoft.com/office/drawing/2014/main" id="{CDF4477C-D9DF-C9FF-F719-C3361D5CA1DA}"/>
              </a:ext>
            </a:extLst>
          </p:cNvPr>
          <p:cNvSpPr txBox="1">
            <a:spLocks noChangeArrowheads="1"/>
          </p:cNvSpPr>
          <p:nvPr/>
        </p:nvSpPr>
        <p:spPr bwMode="auto">
          <a:xfrm>
            <a:off x="8158355" y="76200"/>
            <a:ext cx="6822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p>
        </p:txBody>
      </p:sp>
    </p:spTree>
    <p:extLst>
      <p:ext uri="{BB962C8B-B14F-4D97-AF65-F5344CB8AC3E}">
        <p14:creationId xmlns:p14="http://schemas.microsoft.com/office/powerpoint/2010/main" val="3743848003"/>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A8E1A8EC-DEB4-FE78-198D-7467587A3D7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69634"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glow>
                  <a:outerShdw blurRad="38100" dist="38100" dir="2700000" algn="tl">
                    <a:srgbClr val="000000"/>
                  </a:outerShdw>
                </a:effectLst>
                <a:latin typeface="Arial Black" charset="0"/>
                <a:ea typeface="SimSun" charset="0"/>
                <a:cs typeface="SimSun" charset="0"/>
              </a:rPr>
              <a:t>إسرائيل و الكنيسة : الإستمرارية</a:t>
            </a:r>
            <a:endParaRPr lang="en-US" sz="3200" dirty="0">
              <a:effectLst>
                <a:glow rad="228600">
                  <a:srgbClr val="000000"/>
                </a:glow>
                <a:outerShdw blurRad="38100" dist="38100" dir="2700000" algn="tl">
                  <a:srgbClr val="000000"/>
                </a:outerShdw>
              </a:effectLst>
              <a:latin typeface="Arial Black" charset="0"/>
              <a:ea typeface="SimSun" charset="0"/>
              <a:cs typeface="SimSun" charset="0"/>
            </a:endParaRPr>
          </a:p>
        </p:txBody>
      </p:sp>
      <p:grpSp>
        <p:nvGrpSpPr>
          <p:cNvPr id="559108" name="Group 145"/>
          <p:cNvGrpSpPr>
            <a:grpSpLocks/>
          </p:cNvGrpSpPr>
          <p:nvPr/>
        </p:nvGrpSpPr>
        <p:grpSpPr bwMode="auto">
          <a:xfrm>
            <a:off x="0" y="685800"/>
            <a:ext cx="9144000" cy="6019800"/>
            <a:chOff x="844" y="506"/>
            <a:chExt cx="4072" cy="2953"/>
          </a:xfrm>
        </p:grpSpPr>
        <p:grpSp>
          <p:nvGrpSpPr>
            <p:cNvPr id="559109" name="Group 86"/>
            <p:cNvGrpSpPr>
              <a:grpSpLocks/>
            </p:cNvGrpSpPr>
            <p:nvPr/>
          </p:nvGrpSpPr>
          <p:grpSpPr bwMode="auto">
            <a:xfrm>
              <a:off x="844" y="506"/>
              <a:ext cx="672" cy="422"/>
              <a:chOff x="0" y="0"/>
              <a:chExt cx="672" cy="422"/>
            </a:xfrm>
          </p:grpSpPr>
          <p:sp>
            <p:nvSpPr>
              <p:cNvPr id="559157" name="Rectangle 85"/>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9158" name="Group 84"/>
              <p:cNvGrpSpPr>
                <a:grpSpLocks/>
              </p:cNvGrpSpPr>
              <p:nvPr/>
            </p:nvGrpSpPr>
            <p:grpSpPr bwMode="auto">
              <a:xfrm>
                <a:off x="0" y="0"/>
                <a:ext cx="672" cy="422"/>
                <a:chOff x="0" y="0"/>
                <a:chExt cx="672" cy="422"/>
              </a:xfrm>
            </p:grpSpPr>
            <p:sp>
              <p:nvSpPr>
                <p:cNvPr id="559159" name="Rectangle 56"/>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FF"/>
                      </a:solidFill>
                      <a:effectLst>
                        <a:glow rad="228600">
                          <a:srgbClr val="000000"/>
                        </a:glow>
                      </a:effectLst>
                      <a:uLnTx/>
                      <a:uFillTx/>
                      <a:latin typeface="Arial Narrow" charset="0"/>
                      <a:ea typeface="ＭＳ Ｐゴシック" charset="0"/>
                      <a:cs typeface="Times New Roman" charset="0"/>
                    </a:rPr>
                    <a:t> </a:t>
                  </a:r>
                </a:p>
              </p:txBody>
            </p:sp>
            <p:sp>
              <p:nvSpPr>
                <p:cNvPr id="559160" name="Rectangle 83"/>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9110" name="Group 90"/>
            <p:cNvGrpSpPr>
              <a:grpSpLocks/>
            </p:cNvGrpSpPr>
            <p:nvPr/>
          </p:nvGrpSpPr>
          <p:grpSpPr bwMode="auto">
            <a:xfrm>
              <a:off x="1516" y="506"/>
              <a:ext cx="1688" cy="422"/>
              <a:chOff x="672" y="0"/>
              <a:chExt cx="1688" cy="422"/>
            </a:xfrm>
          </p:grpSpPr>
          <p:sp>
            <p:nvSpPr>
              <p:cNvPr id="559153" name="Rectangle 89"/>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9154" name="Group 88"/>
              <p:cNvGrpSpPr>
                <a:grpSpLocks/>
              </p:cNvGrpSpPr>
              <p:nvPr/>
            </p:nvGrpSpPr>
            <p:grpSpPr bwMode="auto">
              <a:xfrm>
                <a:off x="672" y="0"/>
                <a:ext cx="1688" cy="422"/>
                <a:chOff x="672" y="0"/>
                <a:chExt cx="1688" cy="422"/>
              </a:xfrm>
            </p:grpSpPr>
            <p:sp>
              <p:nvSpPr>
                <p:cNvPr id="559155" name="Rectangle 57"/>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56" name="Rectangle 87"/>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9111" name="Group 94"/>
            <p:cNvGrpSpPr>
              <a:grpSpLocks/>
            </p:cNvGrpSpPr>
            <p:nvPr/>
          </p:nvGrpSpPr>
          <p:grpSpPr bwMode="auto">
            <a:xfrm>
              <a:off x="3204" y="506"/>
              <a:ext cx="1712" cy="422"/>
              <a:chOff x="2360" y="0"/>
              <a:chExt cx="1712" cy="422"/>
            </a:xfrm>
          </p:grpSpPr>
          <p:sp>
            <p:nvSpPr>
              <p:cNvPr id="559149" name="Rectangle 93"/>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nvGrpSpPr>
              <p:cNvPr id="559150" name="Group 92"/>
              <p:cNvGrpSpPr>
                <a:grpSpLocks/>
              </p:cNvGrpSpPr>
              <p:nvPr/>
            </p:nvGrpSpPr>
            <p:grpSpPr bwMode="auto">
              <a:xfrm>
                <a:off x="2360" y="0"/>
                <a:ext cx="1712" cy="422"/>
                <a:chOff x="2360" y="0"/>
                <a:chExt cx="1712" cy="422"/>
              </a:xfrm>
            </p:grpSpPr>
            <p:sp>
              <p:nvSpPr>
                <p:cNvPr id="559151" name="Rectangle 58"/>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الكنيسة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52" name="Rectangle 91"/>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nvGrpSpPr>
            <p:cNvPr id="559112" name="Group 144"/>
            <p:cNvGrpSpPr>
              <a:grpSpLocks/>
            </p:cNvGrpSpPr>
            <p:nvPr/>
          </p:nvGrpSpPr>
          <p:grpSpPr bwMode="auto">
            <a:xfrm>
              <a:off x="844" y="927"/>
              <a:ext cx="4072" cy="2532"/>
              <a:chOff x="844" y="4380"/>
              <a:chExt cx="4072" cy="2532"/>
            </a:xfrm>
          </p:grpSpPr>
          <p:grpSp>
            <p:nvGrpSpPr>
              <p:cNvPr id="559113" name="Group 120"/>
              <p:cNvGrpSpPr>
                <a:grpSpLocks/>
              </p:cNvGrpSpPr>
              <p:nvPr/>
            </p:nvGrpSpPr>
            <p:grpSpPr bwMode="auto">
              <a:xfrm>
                <a:off x="844" y="4380"/>
                <a:ext cx="672" cy="633"/>
                <a:chOff x="0" y="3874"/>
                <a:chExt cx="672" cy="633"/>
              </a:xfrm>
            </p:grpSpPr>
            <p:sp>
              <p:nvSpPr>
                <p:cNvPr id="559147" name="Rectangle 71"/>
                <p:cNvSpPr>
                  <a:spLocks noChangeArrowheads="1"/>
                </p:cNvSpPr>
                <p:nvPr/>
              </p:nvSpPr>
              <p:spPr bwMode="auto">
                <a:xfrm>
                  <a:off x="32" y="3874"/>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الخلاص من خلال</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8" name="Rectangle 119"/>
                <p:cNvSpPr>
                  <a:spLocks noChangeArrowheads="1"/>
                </p:cNvSpPr>
                <p:nvPr/>
              </p:nvSpPr>
              <p:spPr bwMode="auto">
                <a:xfrm>
                  <a:off x="0" y="3874"/>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4" name="Group 122"/>
              <p:cNvGrpSpPr>
                <a:grpSpLocks/>
              </p:cNvGrpSpPr>
              <p:nvPr/>
            </p:nvGrpSpPr>
            <p:grpSpPr bwMode="auto">
              <a:xfrm>
                <a:off x="1516" y="4380"/>
                <a:ext cx="1688" cy="633"/>
                <a:chOff x="672" y="3874"/>
                <a:chExt cx="1688" cy="633"/>
              </a:xfrm>
            </p:grpSpPr>
            <p:sp>
              <p:nvSpPr>
                <p:cNvPr id="559145" name="Rectangle 72"/>
                <p:cNvSpPr>
                  <a:spLocks noChangeArrowheads="1"/>
                </p:cNvSpPr>
                <p:nvPr/>
              </p:nvSpPr>
              <p:spPr bwMode="auto">
                <a:xfrm>
                  <a:off x="704" y="3874"/>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نعمة الله بالإيمان (تك 15: 6)</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6" name="Rectangle 121"/>
                <p:cNvSpPr>
                  <a:spLocks noChangeArrowheads="1"/>
                </p:cNvSpPr>
                <p:nvPr/>
              </p:nvSpPr>
              <p:spPr bwMode="auto">
                <a:xfrm>
                  <a:off x="672" y="3874"/>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5" name="Group 124"/>
              <p:cNvGrpSpPr>
                <a:grpSpLocks/>
              </p:cNvGrpSpPr>
              <p:nvPr/>
            </p:nvGrpSpPr>
            <p:grpSpPr bwMode="auto">
              <a:xfrm>
                <a:off x="3204" y="4380"/>
                <a:ext cx="1712" cy="633"/>
                <a:chOff x="2360" y="3874"/>
                <a:chExt cx="1712" cy="633"/>
              </a:xfrm>
            </p:grpSpPr>
            <p:sp>
              <p:nvSpPr>
                <p:cNvPr id="559143" name="Rectangle 73"/>
                <p:cNvSpPr>
                  <a:spLocks noChangeArrowheads="1"/>
                </p:cNvSpPr>
                <p:nvPr/>
              </p:nvSpPr>
              <p:spPr bwMode="auto">
                <a:xfrm>
                  <a:off x="2392" y="3874"/>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نعمة الله بالإيمان (رو 4: 3)</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4" name="Rectangle 123"/>
                <p:cNvSpPr>
                  <a:spLocks noChangeArrowheads="1"/>
                </p:cNvSpPr>
                <p:nvPr/>
              </p:nvSpPr>
              <p:spPr bwMode="auto">
                <a:xfrm>
                  <a:off x="2360" y="3874"/>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6" name="Group 126"/>
              <p:cNvGrpSpPr>
                <a:grpSpLocks/>
              </p:cNvGrpSpPr>
              <p:nvPr/>
            </p:nvGrpSpPr>
            <p:grpSpPr bwMode="auto">
              <a:xfrm>
                <a:off x="844" y="5013"/>
                <a:ext cx="672" cy="633"/>
                <a:chOff x="0" y="4507"/>
                <a:chExt cx="672" cy="633"/>
              </a:xfrm>
            </p:grpSpPr>
            <p:sp>
              <p:nvSpPr>
                <p:cNvPr id="559141" name="Rectangle 74"/>
                <p:cNvSpPr>
                  <a:spLocks noChangeArrowheads="1"/>
                </p:cNvSpPr>
                <p:nvPr/>
              </p:nvSpPr>
              <p:spPr bwMode="auto">
                <a:xfrm>
                  <a:off x="32" y="4507"/>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أساس الخلاص</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2" name="Rectangle 125"/>
                <p:cNvSpPr>
                  <a:spLocks noChangeArrowheads="1"/>
                </p:cNvSpPr>
                <p:nvPr/>
              </p:nvSpPr>
              <p:spPr bwMode="auto">
                <a:xfrm>
                  <a:off x="0" y="4507"/>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7" name="Group 128"/>
              <p:cNvGrpSpPr>
                <a:grpSpLocks/>
              </p:cNvGrpSpPr>
              <p:nvPr/>
            </p:nvGrpSpPr>
            <p:grpSpPr bwMode="auto">
              <a:xfrm>
                <a:off x="1516" y="5013"/>
                <a:ext cx="1688" cy="633"/>
                <a:chOff x="672" y="4507"/>
                <a:chExt cx="1688" cy="633"/>
              </a:xfrm>
            </p:grpSpPr>
            <p:sp>
              <p:nvSpPr>
                <p:cNvPr id="559139" name="Rectangle 75"/>
                <p:cNvSpPr>
                  <a:spLocks noChangeArrowheads="1"/>
                </p:cNvSpPr>
                <p:nvPr/>
              </p:nvSpPr>
              <p:spPr bwMode="auto">
                <a:xfrm>
                  <a:off x="704" y="4507"/>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40" name="Rectangle 127"/>
                <p:cNvSpPr>
                  <a:spLocks noChangeArrowheads="1"/>
                </p:cNvSpPr>
                <p:nvPr/>
              </p:nvSpPr>
              <p:spPr bwMode="auto">
                <a:xfrm>
                  <a:off x="672" y="4507"/>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8" name="Group 130"/>
              <p:cNvGrpSpPr>
                <a:grpSpLocks/>
              </p:cNvGrpSpPr>
              <p:nvPr/>
            </p:nvGrpSpPr>
            <p:grpSpPr bwMode="auto">
              <a:xfrm>
                <a:off x="3204" y="5013"/>
                <a:ext cx="1712" cy="633"/>
                <a:chOff x="2360" y="4507"/>
                <a:chExt cx="1712" cy="633"/>
              </a:xfrm>
            </p:grpSpPr>
            <p:sp>
              <p:nvSpPr>
                <p:cNvPr id="559137" name="Rectangle 76"/>
                <p:cNvSpPr>
                  <a:spLocks noChangeArrowheads="1"/>
                </p:cNvSpPr>
                <p:nvPr/>
              </p:nvSpPr>
              <p:spPr bwMode="auto">
                <a:xfrm>
                  <a:off x="2392" y="4507"/>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حمل الذبيحة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8" name="Rectangle 129"/>
                <p:cNvSpPr>
                  <a:spLocks noChangeArrowheads="1"/>
                </p:cNvSpPr>
                <p:nvPr/>
              </p:nvSpPr>
              <p:spPr bwMode="auto">
                <a:xfrm>
                  <a:off x="2360" y="4507"/>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19" name="Group 132"/>
              <p:cNvGrpSpPr>
                <a:grpSpLocks/>
              </p:cNvGrpSpPr>
              <p:nvPr/>
            </p:nvGrpSpPr>
            <p:grpSpPr bwMode="auto">
              <a:xfrm>
                <a:off x="844" y="5646"/>
                <a:ext cx="672" cy="633"/>
                <a:chOff x="0" y="5140"/>
                <a:chExt cx="672" cy="633"/>
              </a:xfrm>
            </p:grpSpPr>
            <p:sp>
              <p:nvSpPr>
                <p:cNvPr id="559135" name="Rectangle 77"/>
                <p:cNvSpPr>
                  <a:spLocks noChangeArrowheads="1"/>
                </p:cNvSpPr>
                <p:nvPr/>
              </p:nvSpPr>
              <p:spPr bwMode="auto">
                <a:xfrm>
                  <a:off x="32" y="5140"/>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الروح</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6" name="Rectangle 131"/>
                <p:cNvSpPr>
                  <a:spLocks noChangeArrowheads="1"/>
                </p:cNvSpPr>
                <p:nvPr/>
              </p:nvSpPr>
              <p:spPr bwMode="auto">
                <a:xfrm>
                  <a:off x="0" y="5140"/>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0" name="Group 134"/>
              <p:cNvGrpSpPr>
                <a:grpSpLocks/>
              </p:cNvGrpSpPr>
              <p:nvPr/>
            </p:nvGrpSpPr>
            <p:grpSpPr bwMode="auto">
              <a:xfrm>
                <a:off x="1516" y="5646"/>
                <a:ext cx="1688" cy="633"/>
                <a:chOff x="672" y="5140"/>
                <a:chExt cx="1688" cy="633"/>
              </a:xfrm>
            </p:grpSpPr>
            <p:sp>
              <p:nvSpPr>
                <p:cNvPr id="559133" name="Rectangle 78"/>
                <p:cNvSpPr>
                  <a:spLocks noChangeArrowheads="1"/>
                </p:cNvSpPr>
                <p:nvPr/>
              </p:nvSpPr>
              <p:spPr bwMode="auto">
                <a:xfrm>
                  <a:off x="704" y="5140"/>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يملأ القادة</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4" name="Rectangle 133"/>
                <p:cNvSpPr>
                  <a:spLocks noChangeArrowheads="1"/>
                </p:cNvSpPr>
                <p:nvPr/>
              </p:nvSpPr>
              <p:spPr bwMode="auto">
                <a:xfrm>
                  <a:off x="672" y="5140"/>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1" name="Group 136"/>
              <p:cNvGrpSpPr>
                <a:grpSpLocks/>
              </p:cNvGrpSpPr>
              <p:nvPr/>
            </p:nvGrpSpPr>
            <p:grpSpPr bwMode="auto">
              <a:xfrm>
                <a:off x="3204" y="5646"/>
                <a:ext cx="1712" cy="633"/>
                <a:chOff x="2360" y="5140"/>
                <a:chExt cx="1712" cy="633"/>
              </a:xfrm>
            </p:grpSpPr>
            <p:sp>
              <p:nvSpPr>
                <p:cNvPr id="559131" name="Rectangle 79"/>
                <p:cNvSpPr>
                  <a:spLocks noChangeArrowheads="1"/>
                </p:cNvSpPr>
                <p:nvPr/>
              </p:nvSpPr>
              <p:spPr bwMode="auto">
                <a:xfrm>
                  <a:off x="2392" y="5140"/>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يسكن في كل المؤمنين (رو 8: 9)</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2" name="Rectangle 135"/>
                <p:cNvSpPr>
                  <a:spLocks noChangeArrowheads="1"/>
                </p:cNvSpPr>
                <p:nvPr/>
              </p:nvSpPr>
              <p:spPr bwMode="auto">
                <a:xfrm>
                  <a:off x="2360" y="5140"/>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2" name="Group 138"/>
              <p:cNvGrpSpPr>
                <a:grpSpLocks/>
              </p:cNvGrpSpPr>
              <p:nvPr/>
            </p:nvGrpSpPr>
            <p:grpSpPr bwMode="auto">
              <a:xfrm>
                <a:off x="844" y="6279"/>
                <a:ext cx="672" cy="633"/>
                <a:chOff x="0" y="5773"/>
                <a:chExt cx="672" cy="633"/>
              </a:xfrm>
            </p:grpSpPr>
            <p:sp>
              <p:nvSpPr>
                <p:cNvPr id="559129" name="Rectangle 80"/>
                <p:cNvSpPr>
                  <a:spLocks noChangeArrowheads="1"/>
                </p:cNvSpPr>
                <p:nvPr/>
              </p:nvSpPr>
              <p:spPr bwMode="auto">
                <a:xfrm>
                  <a:off x="32" y="5773"/>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الأنبياء</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30" name="Rectangle 137"/>
                <p:cNvSpPr>
                  <a:spLocks noChangeArrowheads="1"/>
                </p:cNvSpPr>
                <p:nvPr/>
              </p:nvSpPr>
              <p:spPr bwMode="auto">
                <a:xfrm>
                  <a:off x="0" y="5773"/>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3" name="Group 140"/>
              <p:cNvGrpSpPr>
                <a:grpSpLocks/>
              </p:cNvGrpSpPr>
              <p:nvPr/>
            </p:nvGrpSpPr>
            <p:grpSpPr bwMode="auto">
              <a:xfrm>
                <a:off x="1516" y="6279"/>
                <a:ext cx="1688" cy="633"/>
                <a:chOff x="672" y="5773"/>
                <a:chExt cx="1688" cy="633"/>
              </a:xfrm>
            </p:grpSpPr>
            <p:sp>
              <p:nvSpPr>
                <p:cNvPr id="559127" name="Rectangle 81"/>
                <p:cNvSpPr>
                  <a:spLocks noChangeArrowheads="1"/>
                </p:cNvSpPr>
                <p:nvPr/>
              </p:nvSpPr>
              <p:spPr bwMode="auto">
                <a:xfrm>
                  <a:off x="704" y="5773"/>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يقدمون إعلان كلمة الله</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28" name="Rectangle 139"/>
                <p:cNvSpPr>
                  <a:spLocks noChangeArrowheads="1"/>
                </p:cNvSpPr>
                <p:nvPr/>
              </p:nvSpPr>
              <p:spPr bwMode="auto">
                <a:xfrm>
                  <a:off x="672" y="5773"/>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nvGrpSpPr>
              <p:cNvPr id="559124" name="Group 142"/>
              <p:cNvGrpSpPr>
                <a:grpSpLocks/>
              </p:cNvGrpSpPr>
              <p:nvPr/>
            </p:nvGrpSpPr>
            <p:grpSpPr bwMode="auto">
              <a:xfrm>
                <a:off x="3204" y="6279"/>
                <a:ext cx="1712" cy="633"/>
                <a:chOff x="2360" y="5773"/>
                <a:chExt cx="1712" cy="633"/>
              </a:xfrm>
            </p:grpSpPr>
            <p:sp>
              <p:nvSpPr>
                <p:cNvPr id="559125" name="Rectangle 82"/>
                <p:cNvSpPr>
                  <a:spLocks noChangeArrowheads="1"/>
                </p:cNvSpPr>
                <p:nvPr/>
              </p:nvSpPr>
              <p:spPr bwMode="auto">
                <a:xfrm>
                  <a:off x="2392" y="5773"/>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 </a:t>
                  </a:r>
                  <a:r>
                    <a:rPr kumimoji="0" lang="ar-JO"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rPr>
                    <a:t>أساس الكنيسة (أف 2: 20)</a:t>
                  </a:r>
                  <a:endParaRPr kumimoji="0" lang="en-US" altLang="zh-CN" sz="2400" b="1" i="0" u="none" strike="noStrike" kern="1200" cap="none" spc="0" normalizeH="0" baseline="0" noProof="0" dirty="0">
                    <a:ln>
                      <a:noFill/>
                    </a:ln>
                    <a:solidFill>
                      <a:srgbClr val="FFFFFF"/>
                    </a:solidFill>
                    <a:effectLst>
                      <a:glow rad="228600">
                        <a:srgbClr val="000000"/>
                      </a:glow>
                    </a:effectLst>
                    <a:uLnTx/>
                    <a:uFillTx/>
                    <a:latin typeface="Arial Narrow" charset="0"/>
                    <a:ea typeface="ＭＳ Ｐゴシック" charset="0"/>
                    <a:cs typeface="Times New Roman" charset="0"/>
                  </a:endParaRPr>
                </a:p>
              </p:txBody>
            </p:sp>
            <p:sp>
              <p:nvSpPr>
                <p:cNvPr id="559126" name="Rectangle 141"/>
                <p:cNvSpPr>
                  <a:spLocks noChangeArrowheads="1"/>
                </p:cNvSpPr>
                <p:nvPr/>
              </p:nvSpPr>
              <p:spPr bwMode="auto">
                <a:xfrm>
                  <a:off x="2360" y="5773"/>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glow>
                    </a:effectLst>
                    <a:uLnTx/>
                    <a:uFillTx/>
                    <a:latin typeface="Times New Roman" charset="0"/>
                    <a:ea typeface="ＭＳ Ｐゴシック" charset="0"/>
                    <a:cs typeface="ＭＳ Ｐゴシック" charset="0"/>
                  </a:endParaRPr>
                </a:p>
              </p:txBody>
            </p:sp>
          </p:grpSp>
        </p:grpSp>
      </p:grpSp>
      <p:sp>
        <p:nvSpPr>
          <p:cNvPr id="3" name="Text Box 100">
            <a:extLst>
              <a:ext uri="{FF2B5EF4-FFF2-40B4-BE49-F238E27FC236}">
                <a16:creationId xmlns:a16="http://schemas.microsoft.com/office/drawing/2014/main" id="{FAD01E51-1B4D-5C25-E68C-2D71FF003C87}"/>
              </a:ext>
            </a:extLst>
          </p:cNvPr>
          <p:cNvSpPr txBox="1">
            <a:spLocks noChangeArrowheads="1"/>
          </p:cNvSpPr>
          <p:nvPr/>
        </p:nvSpPr>
        <p:spPr bwMode="auto">
          <a:xfrm>
            <a:off x="8158355" y="76200"/>
            <a:ext cx="6822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p>
        </p:txBody>
      </p:sp>
    </p:spTree>
    <p:extLst>
      <p:ext uri="{BB962C8B-B14F-4D97-AF65-F5344CB8AC3E}">
        <p14:creationId xmlns:p14="http://schemas.microsoft.com/office/powerpoint/2010/main" val="174235934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4" descr="Church of All Nations, dome with US seal, tb n033100.jpg">
            <a:extLst>
              <a:ext uri="{FF2B5EF4-FFF2-40B4-BE49-F238E27FC236}">
                <a16:creationId xmlns:a16="http://schemas.microsoft.com/office/drawing/2014/main" id="{F590D5E3-7101-AE14-A46B-4A9F540FAB91}"/>
              </a:ext>
            </a:extLst>
          </p:cNvPr>
          <p:cNvPicPr>
            <a:picLocks noChangeAspect="1"/>
          </p:cNvPicPr>
          <p:nvPr/>
        </p:nvPicPr>
        <p:blipFill>
          <a:blip r:embed="rId3" cstate="screen">
            <a:lum bright="-17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w="9525">
            <a:noFill/>
            <a:miter lim="800000"/>
            <a:headEnd/>
            <a:tailEnd/>
          </a:ln>
        </p:spPr>
      </p:pic>
      <p:sp>
        <p:nvSpPr>
          <p:cNvPr id="76802" name="Rectangle 2"/>
          <p:cNvSpPr>
            <a:spLocks noGrp="1" noChangeArrowheads="1"/>
          </p:cNvSpPr>
          <p:nvPr>
            <p:ph type="title"/>
          </p:nvPr>
        </p:nvSpPr>
        <p:spPr>
          <a:xfrm>
            <a:off x="152400" y="76200"/>
            <a:ext cx="8077200" cy="457200"/>
          </a:xfrm>
          <a:solidFill>
            <a:srgbClr val="000090"/>
          </a:solidFill>
        </p:spPr>
        <p:txBody>
          <a:bodyPr/>
          <a:lstStyle/>
          <a:p>
            <a:pPr>
              <a:defRPr/>
            </a:pPr>
            <a:r>
              <a:rPr lang="ar-JO" altLang="zh-CN" sz="3200" dirty="0">
                <a:effectLst>
                  <a:glow rad="228600">
                    <a:srgbClr val="000000">
                      <a:alpha val="94000"/>
                    </a:srgbClr>
                  </a:glow>
                  <a:outerShdw blurRad="38100" dist="38100" dir="2700000" algn="tl">
                    <a:srgbClr val="000000"/>
                  </a:outerShdw>
                </a:effectLst>
                <a:latin typeface="Arial Black" charset="0"/>
                <a:ea typeface="SimSun" charset="0"/>
                <a:cs typeface="SimSun" charset="0"/>
              </a:rPr>
              <a:t>إسرائيل و الكنيسة : الإستمرارية</a:t>
            </a:r>
            <a:endParaRPr lang="en-US" sz="3200" dirty="0">
              <a:effectLst>
                <a:glow rad="228600">
                  <a:srgbClr val="000000">
                    <a:alpha val="94000"/>
                  </a:srgbClr>
                </a:glow>
                <a:outerShdw blurRad="38100" dist="38100" dir="2700000" algn="tl">
                  <a:srgbClr val="000000"/>
                </a:outerShdw>
              </a:effectLst>
              <a:latin typeface="Arial Black" charset="0"/>
              <a:ea typeface="SimSun" charset="0"/>
              <a:cs typeface="SimSun" charset="0"/>
            </a:endParaRPr>
          </a:p>
        </p:txBody>
      </p:sp>
      <p:grpSp>
        <p:nvGrpSpPr>
          <p:cNvPr id="561156" name="Group 108"/>
          <p:cNvGrpSpPr>
            <a:grpSpLocks/>
          </p:cNvGrpSpPr>
          <p:nvPr/>
        </p:nvGrpSpPr>
        <p:grpSpPr bwMode="auto">
          <a:xfrm>
            <a:off x="0" y="585788"/>
            <a:ext cx="9144000" cy="6272212"/>
            <a:chOff x="0" y="0"/>
            <a:chExt cx="4072" cy="3759"/>
          </a:xfrm>
        </p:grpSpPr>
        <p:grpSp>
          <p:nvGrpSpPr>
            <p:cNvPr id="561157" name="Group 75"/>
            <p:cNvGrpSpPr>
              <a:grpSpLocks/>
            </p:cNvGrpSpPr>
            <p:nvPr/>
          </p:nvGrpSpPr>
          <p:grpSpPr bwMode="auto">
            <a:xfrm>
              <a:off x="0" y="0"/>
              <a:ext cx="672" cy="422"/>
              <a:chOff x="0" y="0"/>
              <a:chExt cx="672" cy="422"/>
            </a:xfrm>
          </p:grpSpPr>
          <p:sp>
            <p:nvSpPr>
              <p:cNvPr id="561204" name="Rectangle 74"/>
              <p:cNvSpPr>
                <a:spLocks noChangeArrowheads="1"/>
              </p:cNvSpPr>
              <p:nvPr/>
            </p:nvSpPr>
            <p:spPr bwMode="auto">
              <a:xfrm>
                <a:off x="0" y="0"/>
                <a:ext cx="67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nvGrpSpPr>
              <p:cNvPr id="561205" name="Group 73"/>
              <p:cNvGrpSpPr>
                <a:grpSpLocks/>
              </p:cNvGrpSpPr>
              <p:nvPr/>
            </p:nvGrpSpPr>
            <p:grpSpPr bwMode="auto">
              <a:xfrm>
                <a:off x="0" y="0"/>
                <a:ext cx="672" cy="422"/>
                <a:chOff x="0" y="0"/>
                <a:chExt cx="672" cy="422"/>
              </a:xfrm>
            </p:grpSpPr>
            <p:sp>
              <p:nvSpPr>
                <p:cNvPr id="561206" name="Rectangle 57"/>
                <p:cNvSpPr>
                  <a:spLocks noChangeArrowheads="1"/>
                </p:cNvSpPr>
                <p:nvPr/>
              </p:nvSpPr>
              <p:spPr bwMode="auto">
                <a:xfrm>
                  <a:off x="32" y="0"/>
                  <a:ext cx="60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207" name="Rectangle 72"/>
                <p:cNvSpPr>
                  <a:spLocks noChangeArrowheads="1"/>
                </p:cNvSpPr>
                <p:nvPr/>
              </p:nvSpPr>
              <p:spPr bwMode="auto">
                <a:xfrm>
                  <a:off x="0" y="0"/>
                  <a:ext cx="67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grpSp>
          <p:nvGrpSpPr>
            <p:cNvPr id="561158" name="Group 79"/>
            <p:cNvGrpSpPr>
              <a:grpSpLocks/>
            </p:cNvGrpSpPr>
            <p:nvPr/>
          </p:nvGrpSpPr>
          <p:grpSpPr bwMode="auto">
            <a:xfrm>
              <a:off x="672" y="0"/>
              <a:ext cx="1688" cy="422"/>
              <a:chOff x="672" y="0"/>
              <a:chExt cx="1688" cy="422"/>
            </a:xfrm>
          </p:grpSpPr>
          <p:sp>
            <p:nvSpPr>
              <p:cNvPr id="561200" name="Rectangle 78"/>
              <p:cNvSpPr>
                <a:spLocks noChangeArrowheads="1"/>
              </p:cNvSpPr>
              <p:nvPr/>
            </p:nvSpPr>
            <p:spPr bwMode="auto">
              <a:xfrm>
                <a:off x="672" y="0"/>
                <a:ext cx="168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nvGrpSpPr>
              <p:cNvPr id="561201" name="Group 77"/>
              <p:cNvGrpSpPr>
                <a:grpSpLocks/>
              </p:cNvGrpSpPr>
              <p:nvPr/>
            </p:nvGrpSpPr>
            <p:grpSpPr bwMode="auto">
              <a:xfrm>
                <a:off x="672" y="0"/>
                <a:ext cx="1688" cy="422"/>
                <a:chOff x="672" y="0"/>
                <a:chExt cx="1688" cy="422"/>
              </a:xfrm>
            </p:grpSpPr>
            <p:sp>
              <p:nvSpPr>
                <p:cNvPr id="561202" name="Rectangle 58"/>
                <p:cNvSpPr>
                  <a:spLocks noChangeArrowheads="1"/>
                </p:cNvSpPr>
                <p:nvPr/>
              </p:nvSpPr>
              <p:spPr bwMode="auto">
                <a:xfrm>
                  <a:off x="704" y="0"/>
                  <a:ext cx="1624"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إسرائيل</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203" name="Rectangle 76"/>
                <p:cNvSpPr>
                  <a:spLocks noChangeArrowheads="1"/>
                </p:cNvSpPr>
                <p:nvPr/>
              </p:nvSpPr>
              <p:spPr bwMode="auto">
                <a:xfrm>
                  <a:off x="672" y="0"/>
                  <a:ext cx="1688"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grpSp>
          <p:nvGrpSpPr>
            <p:cNvPr id="561159" name="Group 83"/>
            <p:cNvGrpSpPr>
              <a:grpSpLocks/>
            </p:cNvGrpSpPr>
            <p:nvPr/>
          </p:nvGrpSpPr>
          <p:grpSpPr bwMode="auto">
            <a:xfrm>
              <a:off x="2360" y="0"/>
              <a:ext cx="1712" cy="422"/>
              <a:chOff x="2360" y="0"/>
              <a:chExt cx="1712" cy="422"/>
            </a:xfrm>
          </p:grpSpPr>
          <p:sp>
            <p:nvSpPr>
              <p:cNvPr id="561196" name="Rectangle 82"/>
              <p:cNvSpPr>
                <a:spLocks noChangeArrowheads="1"/>
              </p:cNvSpPr>
              <p:nvPr/>
            </p:nvSpPr>
            <p:spPr bwMode="auto">
              <a:xfrm>
                <a:off x="2360" y="0"/>
                <a:ext cx="1712"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nvGrpSpPr>
              <p:cNvPr id="561197" name="Group 81"/>
              <p:cNvGrpSpPr>
                <a:grpSpLocks/>
              </p:cNvGrpSpPr>
              <p:nvPr/>
            </p:nvGrpSpPr>
            <p:grpSpPr bwMode="auto">
              <a:xfrm>
                <a:off x="2360" y="0"/>
                <a:ext cx="1712" cy="422"/>
                <a:chOff x="2360" y="0"/>
                <a:chExt cx="1712" cy="422"/>
              </a:xfrm>
            </p:grpSpPr>
            <p:sp>
              <p:nvSpPr>
                <p:cNvPr id="561198" name="Rectangle 59"/>
                <p:cNvSpPr>
                  <a:spLocks noChangeArrowheads="1"/>
                </p:cNvSpPr>
                <p:nvPr/>
              </p:nvSpPr>
              <p:spPr bwMode="auto">
                <a:xfrm>
                  <a:off x="2392" y="0"/>
                  <a:ext cx="1648" cy="422"/>
                </a:xfrm>
                <a:prstGeom prst="rect">
                  <a:avLst/>
                </a:prstGeom>
                <a:solidFill>
                  <a:srgbClr val="191919"/>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الكنيسة</a:t>
                  </a:r>
                  <a:endParaRPr kumimoji="0" lang="en-US" altLang="zh-CN" sz="28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9" name="Rectangle 80"/>
                <p:cNvSpPr>
                  <a:spLocks noChangeArrowheads="1"/>
                </p:cNvSpPr>
                <p:nvPr/>
              </p:nvSpPr>
              <p:spPr bwMode="auto">
                <a:xfrm>
                  <a:off x="2360" y="0"/>
                  <a:ext cx="1712" cy="42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grpSp>
          <p:nvGrpSpPr>
            <p:cNvPr id="561160" name="Group 85"/>
            <p:cNvGrpSpPr>
              <a:grpSpLocks/>
            </p:cNvGrpSpPr>
            <p:nvPr/>
          </p:nvGrpSpPr>
          <p:grpSpPr bwMode="auto">
            <a:xfrm>
              <a:off x="0" y="422"/>
              <a:ext cx="672" cy="633"/>
              <a:chOff x="0" y="422"/>
              <a:chExt cx="672" cy="633"/>
            </a:xfrm>
          </p:grpSpPr>
          <p:sp>
            <p:nvSpPr>
              <p:cNvPr id="561194" name="Rectangle 60"/>
              <p:cNvSpPr>
                <a:spLocks noChangeArrowheads="1"/>
              </p:cNvSpPr>
              <p:nvPr/>
            </p:nvSpPr>
            <p:spPr bwMode="auto">
              <a:xfrm>
                <a:off x="32" y="422"/>
                <a:ext cx="60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الإختيار</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5" name="Rectangle 84"/>
              <p:cNvSpPr>
                <a:spLocks noChangeArrowheads="1"/>
              </p:cNvSpPr>
              <p:nvPr/>
            </p:nvSpPr>
            <p:spPr bwMode="auto">
              <a:xfrm>
                <a:off x="0" y="422"/>
                <a:ext cx="67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1" name="Group 87"/>
            <p:cNvGrpSpPr>
              <a:grpSpLocks/>
            </p:cNvGrpSpPr>
            <p:nvPr/>
          </p:nvGrpSpPr>
          <p:grpSpPr bwMode="auto">
            <a:xfrm>
              <a:off x="672" y="422"/>
              <a:ext cx="1688" cy="633"/>
              <a:chOff x="672" y="422"/>
              <a:chExt cx="1688" cy="633"/>
            </a:xfrm>
          </p:grpSpPr>
          <p:sp>
            <p:nvSpPr>
              <p:cNvPr id="561192" name="Rectangle 61"/>
              <p:cNvSpPr>
                <a:spLocks noChangeArrowheads="1"/>
              </p:cNvSpPr>
              <p:nvPr/>
            </p:nvSpPr>
            <p:spPr bwMode="auto">
              <a:xfrm>
                <a:off x="704" y="422"/>
                <a:ext cx="1624"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بحسب النعمة (مل 1: 2)</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3" name="Rectangle 86"/>
              <p:cNvSpPr>
                <a:spLocks noChangeArrowheads="1"/>
              </p:cNvSpPr>
              <p:nvPr/>
            </p:nvSpPr>
            <p:spPr bwMode="auto">
              <a:xfrm>
                <a:off x="672" y="422"/>
                <a:ext cx="1688"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2" name="Group 89"/>
            <p:cNvGrpSpPr>
              <a:grpSpLocks/>
            </p:cNvGrpSpPr>
            <p:nvPr/>
          </p:nvGrpSpPr>
          <p:grpSpPr bwMode="auto">
            <a:xfrm>
              <a:off x="2360" y="422"/>
              <a:ext cx="1712" cy="633"/>
              <a:chOff x="2360" y="422"/>
              <a:chExt cx="1712" cy="633"/>
            </a:xfrm>
          </p:grpSpPr>
          <p:sp>
            <p:nvSpPr>
              <p:cNvPr id="561190" name="Rectangle 62"/>
              <p:cNvSpPr>
                <a:spLocks noChangeArrowheads="1"/>
              </p:cNvSpPr>
              <p:nvPr/>
            </p:nvSpPr>
            <p:spPr bwMode="auto">
              <a:xfrm>
                <a:off x="2392" y="422"/>
                <a:ext cx="164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 </a:t>
                </a: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بحسب النعمة (أف 1: 4-6، 11)</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91" name="Rectangle 88"/>
              <p:cNvSpPr>
                <a:spLocks noChangeArrowheads="1"/>
              </p:cNvSpPr>
              <p:nvPr/>
            </p:nvSpPr>
            <p:spPr bwMode="auto">
              <a:xfrm>
                <a:off x="2360" y="422"/>
                <a:ext cx="171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3" name="Group 91"/>
            <p:cNvGrpSpPr>
              <a:grpSpLocks/>
            </p:cNvGrpSpPr>
            <p:nvPr/>
          </p:nvGrpSpPr>
          <p:grpSpPr bwMode="auto">
            <a:xfrm>
              <a:off x="0" y="1055"/>
              <a:ext cx="672" cy="748"/>
              <a:chOff x="0" y="1055"/>
              <a:chExt cx="672" cy="748"/>
            </a:xfrm>
          </p:grpSpPr>
          <p:sp>
            <p:nvSpPr>
              <p:cNvPr id="561188" name="Rectangle 63"/>
              <p:cNvSpPr>
                <a:spLocks noChangeArrowheads="1"/>
              </p:cNvSpPr>
              <p:nvPr/>
            </p:nvSpPr>
            <p:spPr bwMode="auto">
              <a:xfrm>
                <a:off x="32" y="1055"/>
                <a:ext cx="60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العصيان</a:t>
                </a:r>
                <a:endParaRPr kumimoji="0" lang="en-US" altLang="zh-CN" sz="19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9" name="Rectangle 90"/>
              <p:cNvSpPr>
                <a:spLocks noChangeArrowheads="1"/>
              </p:cNvSpPr>
              <p:nvPr/>
            </p:nvSpPr>
            <p:spPr bwMode="auto">
              <a:xfrm>
                <a:off x="0" y="1055"/>
                <a:ext cx="67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4" name="Group 93"/>
            <p:cNvGrpSpPr>
              <a:grpSpLocks/>
            </p:cNvGrpSpPr>
            <p:nvPr/>
          </p:nvGrpSpPr>
          <p:grpSpPr bwMode="auto">
            <a:xfrm>
              <a:off x="672" y="1055"/>
              <a:ext cx="1688" cy="748"/>
              <a:chOff x="672" y="1055"/>
              <a:chExt cx="1688" cy="748"/>
            </a:xfrm>
          </p:grpSpPr>
          <p:sp>
            <p:nvSpPr>
              <p:cNvPr id="561186" name="Rectangle 64"/>
              <p:cNvSpPr>
                <a:spLocks noChangeArrowheads="1"/>
              </p:cNvSpPr>
              <p:nvPr/>
            </p:nvSpPr>
            <p:spPr bwMode="auto">
              <a:xfrm>
                <a:off x="704" y="1055"/>
                <a:ext cx="162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يؤدي إلى تأديب الله</a:t>
                </a:r>
                <a:endParaRPr kumimoji="0" lang="en-US" altLang="ja-JP"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7" name="Rectangle 92"/>
              <p:cNvSpPr>
                <a:spLocks noChangeArrowheads="1"/>
              </p:cNvSpPr>
              <p:nvPr/>
            </p:nvSpPr>
            <p:spPr bwMode="auto">
              <a:xfrm>
                <a:off x="672" y="1055"/>
                <a:ext cx="168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5" name="Group 95"/>
            <p:cNvGrpSpPr>
              <a:grpSpLocks/>
            </p:cNvGrpSpPr>
            <p:nvPr/>
          </p:nvGrpSpPr>
          <p:grpSpPr bwMode="auto">
            <a:xfrm>
              <a:off x="2360" y="1055"/>
              <a:ext cx="1712" cy="748"/>
              <a:chOff x="2360" y="1055"/>
              <a:chExt cx="1712" cy="748"/>
            </a:xfrm>
          </p:grpSpPr>
          <p:sp>
            <p:nvSpPr>
              <p:cNvPr id="561184" name="Rectangle 65"/>
              <p:cNvSpPr>
                <a:spLocks noChangeArrowheads="1"/>
              </p:cNvSpPr>
              <p:nvPr/>
            </p:nvSpPr>
            <p:spPr bwMode="auto">
              <a:xfrm>
                <a:off x="2392" y="1055"/>
                <a:ext cx="1648"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يؤدي إلى تأديب الله (1 كو 11: 30)</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5" name="Rectangle 94"/>
              <p:cNvSpPr>
                <a:spLocks noChangeArrowheads="1"/>
              </p:cNvSpPr>
              <p:nvPr/>
            </p:nvSpPr>
            <p:spPr bwMode="auto">
              <a:xfrm>
                <a:off x="2360" y="1055"/>
                <a:ext cx="1712"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6" name="Group 97"/>
            <p:cNvGrpSpPr>
              <a:grpSpLocks/>
            </p:cNvGrpSpPr>
            <p:nvPr/>
          </p:nvGrpSpPr>
          <p:grpSpPr bwMode="auto">
            <a:xfrm>
              <a:off x="0" y="1803"/>
              <a:ext cx="672" cy="1093"/>
              <a:chOff x="0" y="1803"/>
              <a:chExt cx="672" cy="1093"/>
            </a:xfrm>
          </p:grpSpPr>
          <p:sp>
            <p:nvSpPr>
              <p:cNvPr id="561182" name="Rectangle 66"/>
              <p:cNvSpPr>
                <a:spLocks noChangeArrowheads="1"/>
              </p:cNvSpPr>
              <p:nvPr/>
            </p:nvSpPr>
            <p:spPr bwMode="auto">
              <a:xfrm>
                <a:off x="32" y="1803"/>
                <a:ext cx="60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1"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القيادة</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3" name="Rectangle 96"/>
              <p:cNvSpPr>
                <a:spLocks noChangeArrowheads="1"/>
              </p:cNvSpPr>
              <p:nvPr/>
            </p:nvSpPr>
            <p:spPr bwMode="auto">
              <a:xfrm>
                <a:off x="0" y="1803"/>
                <a:ext cx="67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7" name="Group 99"/>
            <p:cNvGrpSpPr>
              <a:grpSpLocks/>
            </p:cNvGrpSpPr>
            <p:nvPr/>
          </p:nvGrpSpPr>
          <p:grpSpPr bwMode="auto">
            <a:xfrm>
              <a:off x="672" y="1803"/>
              <a:ext cx="1688" cy="1093"/>
              <a:chOff x="672" y="1803"/>
              <a:chExt cx="1688" cy="1093"/>
            </a:xfrm>
          </p:grpSpPr>
          <p:sp>
            <p:nvSpPr>
              <p:cNvPr id="561180" name="Rectangle 67"/>
              <p:cNvSpPr>
                <a:spLocks noChangeArrowheads="1"/>
              </p:cNvSpPr>
              <p:nvPr/>
            </p:nvSpPr>
            <p:spPr bwMode="auto">
              <a:xfrm>
                <a:off x="704" y="1803"/>
                <a:ext cx="1624"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128"/>
                    <a:cs typeface="+mn-cs"/>
                  </a:rPr>
                  <a:t>الشيوخ (خر 3:16 ، 18 ؛ 4:29 ، 31 ؛ 12:21 ؛ عد .11: 16-17 ؛ يش. 24:31 ؛ 1 صم. 15:30 ؛ 2 صم. 17: 4 ، 15 ؛ 1 مل 21: 8 ، 11 والعديد من النصوص الأخرى)</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81" name="Rectangle 98"/>
              <p:cNvSpPr>
                <a:spLocks noChangeArrowheads="1"/>
              </p:cNvSpPr>
              <p:nvPr/>
            </p:nvSpPr>
            <p:spPr bwMode="auto">
              <a:xfrm>
                <a:off x="672" y="1803"/>
                <a:ext cx="1688"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8" name="Group 101"/>
            <p:cNvGrpSpPr>
              <a:grpSpLocks/>
            </p:cNvGrpSpPr>
            <p:nvPr/>
          </p:nvGrpSpPr>
          <p:grpSpPr bwMode="auto">
            <a:xfrm>
              <a:off x="2360" y="1803"/>
              <a:ext cx="1712" cy="1093"/>
              <a:chOff x="2360" y="1803"/>
              <a:chExt cx="1712" cy="1093"/>
            </a:xfrm>
          </p:grpSpPr>
          <p:sp>
            <p:nvSpPr>
              <p:cNvPr id="561178" name="Rectangle 68"/>
              <p:cNvSpPr>
                <a:spLocks noChangeArrowheads="1"/>
              </p:cNvSpPr>
              <p:nvPr/>
            </p:nvSpPr>
            <p:spPr bwMode="auto">
              <a:xfrm>
                <a:off x="2392" y="1803"/>
                <a:ext cx="1648" cy="109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2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128"/>
                    <a:cs typeface="+mn-cs"/>
                  </a:rPr>
                  <a:t>الشيوخ (أع 11:30 ؛ 14: 23-24 ؛ 15: 1-6 ؛ 16: 4 ؛ 20: 17-38 ؛ 21: 17-26 ؛ 1 تس 5: 12-13 ؛ في 1: 1 ؛ 1 تي 3: 1-7 ؛ 4:14 ؛ 5: 17-25 ؛ تي 1: 5-9 ؛ يع 5:14 ؛ 1 بط 5: 1-5 ؛ عب 13: 17)</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9" name="Rectangle 100"/>
              <p:cNvSpPr>
                <a:spLocks noChangeArrowheads="1"/>
              </p:cNvSpPr>
              <p:nvPr/>
            </p:nvSpPr>
            <p:spPr bwMode="auto">
              <a:xfrm>
                <a:off x="2360" y="1803"/>
                <a:ext cx="1712" cy="109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69" name="Group 103"/>
            <p:cNvGrpSpPr>
              <a:grpSpLocks/>
            </p:cNvGrpSpPr>
            <p:nvPr/>
          </p:nvGrpSpPr>
          <p:grpSpPr bwMode="auto">
            <a:xfrm>
              <a:off x="0" y="2896"/>
              <a:ext cx="672" cy="863"/>
              <a:chOff x="0" y="2896"/>
              <a:chExt cx="672" cy="863"/>
            </a:xfrm>
          </p:grpSpPr>
          <p:sp>
            <p:nvSpPr>
              <p:cNvPr id="561176" name="Rectangle 69"/>
              <p:cNvSpPr>
                <a:spLocks noChangeArrowheads="1"/>
              </p:cNvSpPr>
              <p:nvPr/>
            </p:nvSpPr>
            <p:spPr bwMode="auto">
              <a:xfrm>
                <a:off x="32" y="2896"/>
                <a:ext cx="60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rPr>
                  <a:t>الشهادة</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7" name="Rectangle 102"/>
              <p:cNvSpPr>
                <a:spLocks noChangeArrowheads="1"/>
              </p:cNvSpPr>
              <p:nvPr/>
            </p:nvSpPr>
            <p:spPr bwMode="auto">
              <a:xfrm>
                <a:off x="0" y="2896"/>
                <a:ext cx="67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70" name="Group 105"/>
            <p:cNvGrpSpPr>
              <a:grpSpLocks/>
            </p:cNvGrpSpPr>
            <p:nvPr/>
          </p:nvGrpSpPr>
          <p:grpSpPr bwMode="auto">
            <a:xfrm>
              <a:off x="672" y="2896"/>
              <a:ext cx="1688" cy="863"/>
              <a:chOff x="672" y="2896"/>
              <a:chExt cx="1688" cy="863"/>
            </a:xfrm>
          </p:grpSpPr>
          <p:sp>
            <p:nvSpPr>
              <p:cNvPr id="561174" name="Rectangle 70"/>
              <p:cNvSpPr>
                <a:spLocks noChangeArrowheads="1"/>
              </p:cNvSpPr>
              <p:nvPr/>
            </p:nvSpPr>
            <p:spPr bwMode="auto">
              <a:xfrm>
                <a:off x="704" y="2896"/>
                <a:ext cx="162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128"/>
                    <a:cs typeface="+mn-cs"/>
                  </a:rPr>
                  <a:t>نور للأمم (إش 49: 3-6)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128"/>
                    <a:cs typeface="+mn-cs"/>
                  </a:rPr>
                  <a:t>مملكة كهنة (خر 19: 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128"/>
                    <a:cs typeface="+mn-cs"/>
                  </a:rPr>
                  <a:t>أمة مقدسة (خر 19: 6)</a:t>
                </a:r>
                <a:endParaRPr kumimoji="0" lang="zh-CN" altLang="en-US"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5" name="Rectangle 104"/>
              <p:cNvSpPr>
                <a:spLocks noChangeArrowheads="1"/>
              </p:cNvSpPr>
              <p:nvPr/>
            </p:nvSpPr>
            <p:spPr bwMode="auto">
              <a:xfrm>
                <a:off x="672" y="2896"/>
                <a:ext cx="1688"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nvGrpSpPr>
            <p:cNvPr id="561171" name="Group 107"/>
            <p:cNvGrpSpPr>
              <a:grpSpLocks/>
            </p:cNvGrpSpPr>
            <p:nvPr/>
          </p:nvGrpSpPr>
          <p:grpSpPr bwMode="auto">
            <a:xfrm>
              <a:off x="2360" y="2896"/>
              <a:ext cx="1712" cy="863"/>
              <a:chOff x="2360" y="2896"/>
              <a:chExt cx="1712" cy="863"/>
            </a:xfrm>
          </p:grpSpPr>
          <p:sp>
            <p:nvSpPr>
              <p:cNvPr id="561172" name="Rectangle 71"/>
              <p:cNvSpPr>
                <a:spLocks noChangeArrowheads="1"/>
              </p:cNvSpPr>
              <p:nvPr/>
            </p:nvSpPr>
            <p:spPr bwMode="auto">
              <a:xfrm>
                <a:off x="2392" y="2896"/>
                <a:ext cx="16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128"/>
                    <a:cs typeface="+mn-cs"/>
                  </a:rPr>
                  <a:t>نور العالم (مت 5: 14-16)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28600">
                        <a:srgbClr val="000000">
                          <a:alpha val="94000"/>
                        </a:srgbClr>
                      </a:glow>
                    </a:effectLst>
                    <a:uLnTx/>
                    <a:uFillTx/>
                    <a:latin typeface="Times New Roman"/>
                    <a:ea typeface="ＭＳ Ｐゴシック" charset="-128"/>
                    <a:cs typeface="+mn-cs"/>
                  </a:rPr>
                  <a:t>كهنوت ملكي مقدس (1 بط 2: 5 ، 9) أمة مقدسة (1 بط 5: 9).</a:t>
                </a:r>
                <a:endParaRPr kumimoji="0" lang="en-US" altLang="zh-CN" sz="2200" b="1" i="0" u="none" strike="noStrike" kern="1200" cap="none" spc="0" normalizeH="0" baseline="0" noProof="0" dirty="0">
                  <a:ln>
                    <a:noFill/>
                  </a:ln>
                  <a:solidFill>
                    <a:srgbClr val="FFFFFF"/>
                  </a:solidFill>
                  <a:effectLst>
                    <a:glow rad="228600">
                      <a:srgbClr val="000000">
                        <a:alpha val="94000"/>
                      </a:srgbClr>
                    </a:glow>
                  </a:effectLst>
                  <a:uLnTx/>
                  <a:uFillTx/>
                  <a:latin typeface="Arial Narrow" charset="0"/>
                  <a:ea typeface="ＭＳ Ｐゴシック" charset="0"/>
                  <a:cs typeface="Times New Roman" charset="0"/>
                </a:endParaRPr>
              </a:p>
            </p:txBody>
          </p:sp>
          <p:sp>
            <p:nvSpPr>
              <p:cNvPr id="561173" name="Rectangle 106"/>
              <p:cNvSpPr>
                <a:spLocks noChangeArrowheads="1"/>
              </p:cNvSpPr>
              <p:nvPr/>
            </p:nvSpPr>
            <p:spPr bwMode="auto">
              <a:xfrm>
                <a:off x="2360" y="2896"/>
                <a:ext cx="1712" cy="86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zh-CN" altLang="en-US" sz="2400" b="1" i="0" u="none" strike="noStrike" kern="1200" cap="none" spc="0" normalizeH="0" baseline="0" noProof="0">
                  <a:ln>
                    <a:noFill/>
                  </a:ln>
                  <a:solidFill>
                    <a:srgbClr val="003300"/>
                  </a:solidFill>
                  <a:effectLst>
                    <a:glow rad="228600">
                      <a:srgbClr val="000000">
                        <a:alpha val="94000"/>
                      </a:srgbClr>
                    </a:glow>
                  </a:effectLst>
                  <a:uLnTx/>
                  <a:uFillTx/>
                  <a:latin typeface="Times New Roman" charset="0"/>
                  <a:ea typeface="ＭＳ Ｐゴシック" charset="0"/>
                  <a:cs typeface="ＭＳ Ｐゴシック" charset="0"/>
                </a:endParaRPr>
              </a:p>
            </p:txBody>
          </p:sp>
        </p:grpSp>
      </p:grpSp>
      <p:sp>
        <p:nvSpPr>
          <p:cNvPr id="3" name="Text Box 100">
            <a:extLst>
              <a:ext uri="{FF2B5EF4-FFF2-40B4-BE49-F238E27FC236}">
                <a16:creationId xmlns:a16="http://schemas.microsoft.com/office/drawing/2014/main" id="{47668D1F-B638-47D7-FA9A-2F76F4BF5760}"/>
              </a:ext>
            </a:extLst>
          </p:cNvPr>
          <p:cNvSpPr txBox="1">
            <a:spLocks noChangeArrowheads="1"/>
          </p:cNvSpPr>
          <p:nvPr/>
        </p:nvSpPr>
        <p:spPr bwMode="auto">
          <a:xfrm>
            <a:off x="8158355" y="76200"/>
            <a:ext cx="682239" cy="461665"/>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118</a:t>
            </a:r>
          </a:p>
        </p:txBody>
      </p:sp>
    </p:spTree>
    <p:extLst>
      <p:ext uri="{BB962C8B-B14F-4D97-AF65-F5344CB8AC3E}">
        <p14:creationId xmlns:p14="http://schemas.microsoft.com/office/powerpoint/2010/main" val="1043965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moses"/>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0" y="-1"/>
            <a:ext cx="9250430" cy="693782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34867" name="Rectangle 19"/>
          <p:cNvSpPr>
            <a:spLocks noGrp="1" noChangeArrowheads="1"/>
          </p:cNvSpPr>
          <p:nvPr>
            <p:ph type="title" idx="4294967295"/>
          </p:nvPr>
        </p:nvSpPr>
        <p:spPr>
          <a:xfrm>
            <a:off x="914400" y="1066800"/>
            <a:ext cx="8229600" cy="1143000"/>
          </a:xfrm>
        </p:spPr>
        <p:txBody>
          <a:bodyPr/>
          <a:lstStyle/>
          <a:p>
            <a:pPr eaLnBrk="1" hangingPunct="1">
              <a:defRPr/>
            </a:pPr>
            <a:r>
              <a:rPr lang="ar-JO" dirty="0">
                <a:latin typeface="Arial" charset="0"/>
                <a:cs typeface="Arial" charset="0"/>
              </a:rPr>
              <a:t>لماذا كان الناموس أساسياً ؟</a:t>
            </a:r>
            <a:endParaRPr lang="en-US" dirty="0">
              <a:latin typeface="Arial" charset="0"/>
              <a:cs typeface="Arial" charset="0"/>
            </a:endParaRPr>
          </a:p>
        </p:txBody>
      </p:sp>
      <p:sp>
        <p:nvSpPr>
          <p:cNvPr id="334868" name="Rectangle 20"/>
          <p:cNvSpPr>
            <a:spLocks noChangeArrowheads="1"/>
          </p:cNvSpPr>
          <p:nvPr/>
        </p:nvSpPr>
        <p:spPr bwMode="auto">
          <a:xfrm>
            <a:off x="3352800" y="3962400"/>
            <a:ext cx="5791200" cy="2438400"/>
          </a:xfrm>
          <a:prstGeom prst="rect">
            <a:avLst/>
          </a:prstGeom>
          <a:noFill/>
          <a:ln w="9525">
            <a:noFill/>
            <a:miter lim="800000"/>
            <a:headEnd/>
            <a:tailEnd/>
          </a:ln>
          <a:effectLst/>
        </p:spPr>
        <p:txBody>
          <a:bodyPr anchor="ctr" anchorCtr="1"/>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B9EFEE"/>
                </a:solidFill>
                <a:effectLst>
                  <a:outerShdw blurRad="38100" dist="38100" dir="2700000" algn="tl">
                    <a:srgbClr val="000000"/>
                  </a:outerShdw>
                </a:effectLst>
                <a:uLnTx/>
                <a:uFillTx/>
                <a:latin typeface="Arial" charset="0"/>
                <a:ea typeface="ＭＳ Ｐゴシック" charset="0"/>
                <a:cs typeface="Arial" charset="0"/>
              </a:rPr>
              <a:t>أعطى الناموس إسرائيل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B9EFEE"/>
                </a:solidFill>
                <a:effectLst>
                  <a:outerShdw blurRad="38100" dist="38100" dir="2700000" algn="tl">
                    <a:srgbClr val="000000"/>
                  </a:outerShdw>
                </a:effectLst>
                <a:uLnTx/>
                <a:uFillTx/>
                <a:latin typeface="Arial" charset="0"/>
                <a:ea typeface="ＭＳ Ｐゴシック" charset="0"/>
                <a:cs typeface="Arial" charset="0"/>
              </a:rPr>
              <a:t>ميثاقاً حكومياً</a:t>
            </a:r>
            <a:endParaRPr kumimoji="0" lang="en-US" sz="4400" b="1" i="0" u="none" strike="noStrike" kern="1200" cap="none" spc="0" normalizeH="0" baseline="0" noProof="0" dirty="0">
              <a:ln>
                <a:noFill/>
              </a:ln>
              <a:solidFill>
                <a:srgbClr val="B9EFEE"/>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9759763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334868">
                                            <p:txEl>
                                              <p:pRg st="0" end="0"/>
                                            </p:txEl>
                                          </p:spTgt>
                                        </p:tgtEl>
                                        <p:attrNameLst>
                                          <p:attrName>style.visibility</p:attrName>
                                        </p:attrNameLst>
                                      </p:cBhvr>
                                      <p:to>
                                        <p:strVal val="visible"/>
                                      </p:to>
                                    </p:set>
                                    <p:animEffect transition="in" filter="dissolve">
                                      <p:cBhvr>
                                        <p:cTn id="7" dur="500"/>
                                        <p:tgtEl>
                                          <p:spTgt spid="3348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334868">
                                            <p:txEl>
                                              <p:pRg st="1" end="1"/>
                                            </p:txEl>
                                          </p:spTgt>
                                        </p:tgtEl>
                                        <p:attrNameLst>
                                          <p:attrName>style.visibility</p:attrName>
                                        </p:attrNameLst>
                                      </p:cBhvr>
                                      <p:to>
                                        <p:strVal val="visible"/>
                                      </p:to>
                                    </p:set>
                                    <p:animEffect transition="in" filter="dissolve">
                                      <p:cBhvr>
                                        <p:cTn id="12" dur="500"/>
                                        <p:tgtEl>
                                          <p:spTgt spid="33486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4868" grpId="0" build="p"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4" name="Text Box 1"/>
          <p:cNvSpPr txBox="1">
            <a:spLocks noChangeArrowheads="1"/>
          </p:cNvSpPr>
          <p:nvPr/>
        </p:nvSpPr>
        <p:spPr bwMode="auto">
          <a:xfrm>
            <a:off x="-36513" y="-26988"/>
            <a:ext cx="9180513" cy="1295401"/>
          </a:xfrm>
          <a:prstGeom prst="rect">
            <a:avLst/>
          </a:prstGeom>
          <a:solidFill>
            <a:schemeClr val="tx1"/>
          </a:solidFill>
          <a:ln w="9525">
            <a:noFill/>
            <a:miter lim="800000"/>
            <a:headEnd/>
            <a:tailEnd/>
          </a:ln>
        </p:spPr>
        <p:txBody>
          <a:bodyPr anchor="ctr"/>
          <a:lstStyle/>
          <a:p>
            <a:pPr marL="0" marR="0" lvl="0" indent="0" algn="ctr" defTabSz="449263" rtl="0" eaLnBrk="1" fontAlgn="base" latinLnBrk="0" hangingPunct="1">
              <a:lnSpc>
                <a:spcPct val="100000"/>
              </a:lnSpc>
              <a:spcBef>
                <a:spcPct val="0"/>
              </a:spcBef>
              <a:spcAft>
                <a:spcPct val="0"/>
              </a:spcAft>
              <a:buClr>
                <a:srgbClr val="FFFFFF"/>
              </a:buClr>
              <a:buSzPct val="100000"/>
              <a:buFont typeface="Arial" pitchFamily="34" charset="0"/>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defRPr/>
            </a:pPr>
            <a:r>
              <a:rPr kumimoji="0" lang="ar-JO"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هل هناك مستقبل لعرق إسرائيل المؤمن ؟</a:t>
            </a:r>
            <a:endParaRPr kumimoji="0" lang="en-GB"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46" name="Oval 2"/>
          <p:cNvSpPr>
            <a:spLocks noChangeArrowheads="1"/>
          </p:cNvSpPr>
          <p:nvPr/>
        </p:nvSpPr>
        <p:spPr bwMode="auto">
          <a:xfrm>
            <a:off x="457200" y="2170113"/>
            <a:ext cx="3810000" cy="3657600"/>
          </a:xfrm>
          <a:prstGeom prst="ellipse">
            <a:avLst/>
          </a:prstGeom>
          <a:noFill/>
          <a:ln w="57240">
            <a:solidFill>
              <a:srgbClr val="FFFF66"/>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47" name="Text Box 3"/>
          <p:cNvSpPr txBox="1">
            <a:spLocks noChangeArrowheads="1"/>
          </p:cNvSpPr>
          <p:nvPr/>
        </p:nvSpPr>
        <p:spPr bwMode="auto">
          <a:xfrm>
            <a:off x="1787525" y="1387475"/>
            <a:ext cx="1468438" cy="83343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 التدبيرية</a:t>
            </a:r>
            <a:endParaRPr kumimoji="0" lang="en-GB"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endParaRPr>
          </a:p>
        </p:txBody>
      </p:sp>
      <p:sp>
        <p:nvSpPr>
          <p:cNvPr id="31748" name="Text Box 4"/>
          <p:cNvSpPr txBox="1">
            <a:spLocks noChangeArrowheads="1"/>
          </p:cNvSpPr>
          <p:nvPr/>
        </p:nvSpPr>
        <p:spPr bwMode="auto">
          <a:xfrm>
            <a:off x="29718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يوجد مستقبل لإسرائيل</a:t>
            </a:r>
            <a:endParaRPr kumimoji="0" lang="en-GB"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endParaRPr>
          </a:p>
        </p:txBody>
      </p:sp>
      <p:sp>
        <p:nvSpPr>
          <p:cNvPr id="31749" name="Oval 5"/>
          <p:cNvSpPr>
            <a:spLocks noChangeArrowheads="1"/>
          </p:cNvSpPr>
          <p:nvPr/>
        </p:nvSpPr>
        <p:spPr bwMode="auto">
          <a:xfrm>
            <a:off x="4876800" y="2170113"/>
            <a:ext cx="3810000" cy="3657600"/>
          </a:xfrm>
          <a:prstGeom prst="ellipse">
            <a:avLst/>
          </a:prstGeom>
          <a:noFill/>
          <a:ln w="57240">
            <a:solidFill>
              <a:srgbClr val="C9C4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50" name="Text Box 6"/>
          <p:cNvSpPr txBox="1">
            <a:spLocks noChangeArrowheads="1"/>
          </p:cNvSpPr>
          <p:nvPr/>
        </p:nvSpPr>
        <p:spPr bwMode="auto">
          <a:xfrm>
            <a:off x="5257800" y="1387475"/>
            <a:ext cx="3124200" cy="8334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اللاألفية </a:t>
            </a:r>
          </a:p>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و ما بعد الألفية</a:t>
            </a:r>
            <a:endParaRPr kumimoji="0" lang="en-GB"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endParaRPr>
          </a:p>
        </p:txBody>
      </p:sp>
      <p:sp>
        <p:nvSpPr>
          <p:cNvPr id="31751" name="Text Box 7"/>
          <p:cNvSpPr txBox="1">
            <a:spLocks noChangeArrowheads="1"/>
          </p:cNvSpPr>
          <p:nvPr/>
        </p:nvSpPr>
        <p:spPr bwMode="auto">
          <a:xfrm>
            <a:off x="723900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C9C4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rPr>
              <a:t>لا يوجد مستقبل لإسرائيل</a:t>
            </a:r>
            <a:endParaRPr kumimoji="0" lang="en-GB" sz="2400" b="1" i="0" u="none" strike="noStrike" kern="1200" cap="none" spc="0" normalizeH="0" baseline="0" noProof="0">
              <a:ln>
                <a:noFill/>
              </a:ln>
              <a:solidFill>
                <a:srgbClr val="C9C4FF"/>
              </a:solidFill>
              <a:effectLst/>
              <a:uLnTx/>
              <a:uFillTx/>
              <a:latin typeface="Arial" pitchFamily="34" charset="0"/>
              <a:ea typeface="MS PGothic" pitchFamily="34" charset="-128"/>
              <a:cs typeface="+mn-cs"/>
            </a:endParaRPr>
          </a:p>
        </p:txBody>
      </p:sp>
      <p:sp>
        <p:nvSpPr>
          <p:cNvPr id="31752" name="Oval 8"/>
          <p:cNvSpPr>
            <a:spLocks noChangeArrowheads="1"/>
          </p:cNvSpPr>
          <p:nvPr/>
        </p:nvSpPr>
        <p:spPr bwMode="auto">
          <a:xfrm>
            <a:off x="2686050" y="3048000"/>
            <a:ext cx="3810000" cy="3657600"/>
          </a:xfrm>
          <a:prstGeom prst="ellipse">
            <a:avLst/>
          </a:prstGeom>
          <a:noFill/>
          <a:ln w="57240">
            <a:solidFill>
              <a:srgbClr val="00FFFF"/>
            </a:solidFill>
            <a:miter lim="800000"/>
            <a:headEnd/>
            <a:tailEnd/>
          </a:ln>
        </p:spPr>
        <p:txBody>
          <a:bodyPr wrap="none" anchor="ctr"/>
          <a:lstStyle/>
          <a:p>
            <a:pPr marL="0" marR="0" lvl="0" indent="0" algn="l" defTabSz="449263" rtl="0" eaLnBrk="1" fontAlgn="base" latinLnBrk="0" hangingPunct="1">
              <a:lnSpc>
                <a:spcPct val="93000"/>
              </a:lnSpc>
              <a:spcBef>
                <a:spcPct val="0"/>
              </a:spcBef>
              <a:spcAft>
                <a:spcPct val="0"/>
              </a:spcAft>
              <a:buClr>
                <a:srgbClr val="FFFFFF"/>
              </a:buClr>
              <a:buSzPct val="100000"/>
              <a:buFont typeface="Arial" pitchFamily="34" charset="0"/>
              <a:buNone/>
              <a:tabLst/>
              <a:defRPr/>
            </a:pPr>
            <a:endParaRPr kumimoji="0" lang="en-SG"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31753" name="Text Box 9"/>
          <p:cNvSpPr txBox="1">
            <a:spLocks noChangeArrowheads="1"/>
          </p:cNvSpPr>
          <p:nvPr/>
        </p:nvSpPr>
        <p:spPr bwMode="auto">
          <a:xfrm>
            <a:off x="6130925" y="5959475"/>
            <a:ext cx="1468438" cy="833438"/>
          </a:xfrm>
          <a:prstGeom prst="rect">
            <a:avLst/>
          </a:prstGeom>
          <a:noFill/>
          <a:ln w="9525">
            <a:noFill/>
            <a:miter lim="800000"/>
            <a:headEnd/>
            <a:tailEnd/>
          </a:ln>
        </p:spPr>
        <p:txBody>
          <a:bodyPr wrap="none"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ما قبل الألفية</a:t>
            </a:r>
          </a:p>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 العهدية</a:t>
            </a:r>
            <a:endParaRPr kumimoji="0" lang="en-GB"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endParaRPr>
          </a:p>
        </p:txBody>
      </p:sp>
      <p:sp>
        <p:nvSpPr>
          <p:cNvPr id="31754" name="Text Box 10"/>
          <p:cNvSpPr txBox="1">
            <a:spLocks noChangeArrowheads="1"/>
          </p:cNvSpPr>
          <p:nvPr/>
        </p:nvSpPr>
        <p:spPr bwMode="auto">
          <a:xfrm>
            <a:off x="4895850" y="3613150"/>
            <a:ext cx="13144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00FFFF"/>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rPr>
              <a:t>الكنيسة هي إسرائيل الجديدة</a:t>
            </a:r>
            <a:endParaRPr kumimoji="0" lang="en-GB" sz="2400" b="1" i="0" u="none" strike="noStrike" kern="1200" cap="none" spc="0" normalizeH="0" baseline="0" noProof="0">
              <a:ln>
                <a:noFill/>
              </a:ln>
              <a:solidFill>
                <a:srgbClr val="00FFFF"/>
              </a:solidFill>
              <a:effectLst/>
              <a:uLnTx/>
              <a:uFillTx/>
              <a:latin typeface="Arial" pitchFamily="34" charset="0"/>
              <a:ea typeface="MS PGothic" pitchFamily="34" charset="-128"/>
              <a:cs typeface="+mn-cs"/>
            </a:endParaRPr>
          </a:p>
        </p:txBody>
      </p:sp>
      <p:sp>
        <p:nvSpPr>
          <p:cNvPr id="31755" name="Text Box 11"/>
          <p:cNvSpPr txBox="1">
            <a:spLocks noChangeArrowheads="1"/>
          </p:cNvSpPr>
          <p:nvPr/>
        </p:nvSpPr>
        <p:spPr bwMode="auto">
          <a:xfrm>
            <a:off x="914400" y="3657600"/>
            <a:ext cx="1543050" cy="1201738"/>
          </a:xfrm>
          <a:prstGeom prst="rect">
            <a:avLst/>
          </a:prstGeom>
          <a:noFill/>
          <a:ln w="9525">
            <a:noFill/>
            <a:miter lim="800000"/>
            <a:headEnd/>
            <a:tailEnd/>
          </a:ln>
        </p:spPr>
        <p:txBody>
          <a:bodyPr lIns="90000" tIns="46800" rIns="90000" bIns="46800">
            <a:spAutoFit/>
          </a:bodyPr>
          <a:lstStyle/>
          <a:p>
            <a:pPr marL="0" marR="0" lvl="0" indent="0" algn="ctr" defTabSz="449263" rtl="0" eaLnBrk="1" fontAlgn="base" latinLnBrk="0" hangingPunct="1">
              <a:lnSpc>
                <a:spcPct val="100000"/>
              </a:lnSpc>
              <a:spcBef>
                <a:spcPct val="0"/>
              </a:spcBef>
              <a:spcAft>
                <a:spcPct val="0"/>
              </a:spcAft>
              <a:buClr>
                <a:srgbClr val="FFFF66"/>
              </a:buClr>
              <a:buSzPct val="100000"/>
              <a:buFont typeface="Arial" pitchFamily="34"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defRPr/>
            </a:pPr>
            <a:r>
              <a:rPr kumimoji="0" lang="ar-JO"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rPr>
              <a:t>التمييز بين الكنيسة و إسرائيل</a:t>
            </a:r>
            <a:endParaRPr kumimoji="0" lang="en-GB" sz="2400" b="1" i="0" u="none" strike="noStrike" kern="1200" cap="none" spc="0" normalizeH="0" baseline="0" noProof="0">
              <a:ln>
                <a:noFill/>
              </a:ln>
              <a:solidFill>
                <a:srgbClr val="FFFF66"/>
              </a:solidFill>
              <a:effectLst/>
              <a:uLnTx/>
              <a:uFillTx/>
              <a:latin typeface="Arial" pitchFamily="34" charset="0"/>
              <a:ea typeface="MS PGothic" pitchFamily="34" charset="-128"/>
              <a:cs typeface="+mn-cs"/>
            </a:endParaRPr>
          </a:p>
        </p:txBody>
      </p:sp>
      <p:sp>
        <p:nvSpPr>
          <p:cNvPr id="238605" name="Text Box 4"/>
          <p:cNvSpPr txBox="1">
            <a:spLocks noChangeArrowheads="1"/>
          </p:cNvSpPr>
          <p:nvPr/>
        </p:nvSpPr>
        <p:spPr bwMode="auto">
          <a:xfrm>
            <a:off x="9251950" y="0"/>
            <a:ext cx="1042988" cy="390525"/>
          </a:xfrm>
          <a:prstGeom prst="rect">
            <a:avLst/>
          </a:prstGeom>
          <a:noFill/>
          <a:ln w="9525">
            <a:noFill/>
            <a:miter lim="800000"/>
            <a:headEnd/>
            <a:tailEnd/>
          </a:ln>
        </p:spPr>
        <p:txBody>
          <a:bodyPr lIns="81639" tIns="40820" rIns="81639" bIns="40820"/>
          <a:lstStyle/>
          <a:p>
            <a:pPr marL="0" marR="0" lvl="0" indent="0" algn="ctr" defTabSz="449263" rtl="0" eaLnBrk="1" fontAlgn="base" latinLnBrk="0" hangingPunct="1">
              <a:lnSpc>
                <a:spcPct val="93000"/>
              </a:lnSpc>
              <a:spcBef>
                <a:spcPct val="0"/>
              </a:spcBef>
              <a:spcAft>
                <a:spcPct val="0"/>
              </a:spcAft>
              <a:buClr>
                <a:srgbClr val="FFFFFF"/>
              </a:buClr>
              <a:buSzPct val="100000"/>
              <a:buFont typeface="Arial" pitchFamily="34" charset="0"/>
              <a:buNone/>
              <a:tabLst>
                <a:tab pos="0" algn="l"/>
                <a:tab pos="404813" algn="l"/>
                <a:tab pos="812800" algn="l"/>
                <a:tab pos="1220788" algn="l"/>
                <a:tab pos="1627188" algn="l"/>
                <a:tab pos="2035175" algn="l"/>
                <a:tab pos="2443163" algn="l"/>
                <a:tab pos="2851150" algn="l"/>
                <a:tab pos="3257550" algn="l"/>
                <a:tab pos="3665538" algn="l"/>
                <a:tab pos="4073525" algn="l"/>
                <a:tab pos="4479925" algn="l"/>
                <a:tab pos="4887913" algn="l"/>
                <a:tab pos="5295900" algn="l"/>
                <a:tab pos="5703888" algn="l"/>
                <a:tab pos="6110288" algn="l"/>
                <a:tab pos="6518275" algn="l"/>
                <a:tab pos="6926263" algn="l"/>
                <a:tab pos="7332663" algn="l"/>
                <a:tab pos="7740650" algn="l"/>
                <a:tab pos="8148638" algn="l"/>
              </a:tabLst>
              <a:defRPr/>
            </a:pPr>
            <a:r>
              <a:rPr kumimoji="0" lang="ar-JO"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437</a:t>
            </a:r>
            <a:endParaRPr kumimoji="0" lang="en-GB"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36035464"/>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0" presetClass="entr" decel="100000" fill="hold" nodeType="clickEffect">
                                  <p:stCondLst>
                                    <p:cond delay="0"/>
                                  </p:stCondLst>
                                  <p:childTnLst>
                                    <p:set>
                                      <p:cBhvr additive="repl">
                                        <p:cTn id="6" dur="1" fill="hold">
                                          <p:stCondLst>
                                            <p:cond delay="0"/>
                                          </p:stCondLst>
                                        </p:cTn>
                                        <p:tgtEl>
                                          <p:spTgt spid="31747"/>
                                        </p:tgtEl>
                                        <p:attrNameLst>
                                          <p:attrName>style.visibility</p:attrName>
                                        </p:attrNameLst>
                                      </p:cBhvr>
                                      <p:to>
                                        <p:strVal val="visible"/>
                                      </p:to>
                                    </p:set>
                                    <p:anim calcmode="lin" valueType="num">
                                      <p:cBhvr additive="repl">
                                        <p:cTn id="7" dur="1000" fill="hold"/>
                                        <p:tgtEl>
                                          <p:spTgt spid="31747"/>
                                        </p:tgtEl>
                                        <p:attrNameLst>
                                          <p:attrName>ppt_w</p:attrName>
                                        </p:attrNameLst>
                                      </p:cBhvr>
                                      <p:tavLst>
                                        <p:tav tm="100000">
                                          <p:val>
                                            <p:strVal val="#ppt_w+.3"/>
                                          </p:val>
                                        </p:tav>
                                        <p:tav>
                                          <p:val>
                                            <p:strVal val="#ppt_w"/>
                                          </p:val>
                                        </p:tav>
                                      </p:tavLst>
                                    </p:anim>
                                    <p:anim calcmode="lin" valueType="num">
                                      <p:cBhvr additive="repl">
                                        <p:cTn id="8" dur="1000" fill="hold"/>
                                        <p:tgtEl>
                                          <p:spTgt spid="31747"/>
                                        </p:tgtEl>
                                        <p:attrNameLst>
                                          <p:attrName>ppt_h</p:attrName>
                                        </p:attrNameLst>
                                      </p:cBhvr>
                                      <p:tavLst>
                                        <p:tav tm="100000">
                                          <p:val>
                                            <p:strVal val="#ppt_h"/>
                                          </p:val>
                                        </p:tav>
                                        <p:tav>
                                          <p:val>
                                            <p:strVal val="#ppt_h"/>
                                          </p:val>
                                        </p:tav>
                                      </p:tavLst>
                                    </p:anim>
                                    <p:animEffect transition="in" filter="fade">
                                      <p:cBhvr additive="repl">
                                        <p:cTn id="9" dur="1000"/>
                                        <p:tgtEl>
                                          <p:spTgt spid="31747"/>
                                        </p:tgtEl>
                                      </p:cBhvr>
                                    </p:animEffect>
                                  </p:childTnLst>
                                </p:cTn>
                              </p:par>
                            </p:childTnLst>
                          </p:cTn>
                        </p:par>
                        <p:par>
                          <p:cTn id="10" fill="hold" nodeType="afterGroup">
                            <p:stCondLst>
                              <p:cond delay="1000"/>
                            </p:stCondLst>
                            <p:childTnLst>
                              <p:par>
                                <p:cTn id="11" presetID="50" presetClass="entr" decel="100000" fill="hold" grpId="0" nodeType="afterEffect">
                                  <p:stCondLst>
                                    <p:cond delay="0"/>
                                  </p:stCondLst>
                                  <p:childTnLst>
                                    <p:set>
                                      <p:cBhvr additive="repl">
                                        <p:cTn id="12" dur="1" fill="hold">
                                          <p:stCondLst>
                                            <p:cond delay="0"/>
                                          </p:stCondLst>
                                        </p:cTn>
                                        <p:tgtEl>
                                          <p:spTgt spid="31746"/>
                                        </p:tgtEl>
                                        <p:attrNameLst>
                                          <p:attrName>style.visibility</p:attrName>
                                        </p:attrNameLst>
                                      </p:cBhvr>
                                      <p:to>
                                        <p:strVal val="visible"/>
                                      </p:to>
                                    </p:set>
                                    <p:anim calcmode="lin" valueType="num">
                                      <p:cBhvr additive="repl">
                                        <p:cTn id="13" dur="1000" fill="hold"/>
                                        <p:tgtEl>
                                          <p:spTgt spid="31746"/>
                                        </p:tgtEl>
                                        <p:attrNameLst>
                                          <p:attrName>ppt_w</p:attrName>
                                        </p:attrNameLst>
                                      </p:cBhvr>
                                      <p:tavLst>
                                        <p:tav tm="100000">
                                          <p:val>
                                            <p:strVal val="#ppt_w+.3"/>
                                          </p:val>
                                        </p:tav>
                                        <p:tav>
                                          <p:val>
                                            <p:strVal val="#ppt_w"/>
                                          </p:val>
                                        </p:tav>
                                      </p:tavLst>
                                    </p:anim>
                                    <p:anim calcmode="lin" valueType="num">
                                      <p:cBhvr additive="repl">
                                        <p:cTn id="14" dur="1000" fill="hold"/>
                                        <p:tgtEl>
                                          <p:spTgt spid="31746"/>
                                        </p:tgtEl>
                                        <p:attrNameLst>
                                          <p:attrName>ppt_h</p:attrName>
                                        </p:attrNameLst>
                                      </p:cBhvr>
                                      <p:tavLst>
                                        <p:tav tm="100000">
                                          <p:val>
                                            <p:strVal val="#ppt_h"/>
                                          </p:val>
                                        </p:tav>
                                        <p:tav>
                                          <p:val>
                                            <p:strVal val="#ppt_h"/>
                                          </p:val>
                                        </p:tav>
                                      </p:tavLst>
                                    </p:anim>
                                    <p:animEffect transition="in" filter="fade">
                                      <p:cBhvr additive="repl">
                                        <p:cTn id="15" dur="1000"/>
                                        <p:tgtEl>
                                          <p:spTgt spid="31746"/>
                                        </p:tgtEl>
                                      </p:cBhvr>
                                    </p:animEffect>
                                  </p:childTnLst>
                                </p:cTn>
                              </p:par>
                            </p:childTnLst>
                          </p:cTn>
                        </p:par>
                        <p:par>
                          <p:cTn id="16" fill="hold" nodeType="afterGroup">
                            <p:stCondLst>
                              <p:cond delay="2000"/>
                            </p:stCondLst>
                            <p:childTnLst>
                              <p:par>
                                <p:cTn id="17" presetID="50" presetClass="entr" decel="100000" fill="hold" nodeType="afterEffect">
                                  <p:stCondLst>
                                    <p:cond delay="0"/>
                                  </p:stCondLst>
                                  <p:childTnLst>
                                    <p:set>
                                      <p:cBhvr additive="repl">
                                        <p:cTn id="18" dur="1" fill="hold">
                                          <p:stCondLst>
                                            <p:cond delay="0"/>
                                          </p:stCondLst>
                                        </p:cTn>
                                        <p:tgtEl>
                                          <p:spTgt spid="31748"/>
                                        </p:tgtEl>
                                        <p:attrNameLst>
                                          <p:attrName>style.visibility</p:attrName>
                                        </p:attrNameLst>
                                      </p:cBhvr>
                                      <p:to>
                                        <p:strVal val="visible"/>
                                      </p:to>
                                    </p:set>
                                    <p:anim calcmode="lin" valueType="num">
                                      <p:cBhvr additive="repl">
                                        <p:cTn id="19" dur="1000" fill="hold"/>
                                        <p:tgtEl>
                                          <p:spTgt spid="31748"/>
                                        </p:tgtEl>
                                        <p:attrNameLst>
                                          <p:attrName>ppt_w</p:attrName>
                                        </p:attrNameLst>
                                      </p:cBhvr>
                                      <p:tavLst>
                                        <p:tav tm="100000">
                                          <p:val>
                                            <p:strVal val="#ppt_w+.3"/>
                                          </p:val>
                                        </p:tav>
                                        <p:tav>
                                          <p:val>
                                            <p:strVal val="#ppt_w"/>
                                          </p:val>
                                        </p:tav>
                                      </p:tavLst>
                                    </p:anim>
                                    <p:anim calcmode="lin" valueType="num">
                                      <p:cBhvr additive="repl">
                                        <p:cTn id="20" dur="1000" fill="hold"/>
                                        <p:tgtEl>
                                          <p:spTgt spid="31748"/>
                                        </p:tgtEl>
                                        <p:attrNameLst>
                                          <p:attrName>ppt_h</p:attrName>
                                        </p:attrNameLst>
                                      </p:cBhvr>
                                      <p:tavLst>
                                        <p:tav tm="100000">
                                          <p:val>
                                            <p:strVal val="#ppt_h"/>
                                          </p:val>
                                        </p:tav>
                                        <p:tav>
                                          <p:val>
                                            <p:strVal val="#ppt_h"/>
                                          </p:val>
                                        </p:tav>
                                      </p:tavLst>
                                    </p:anim>
                                    <p:animEffect transition="in" filter="fade">
                                      <p:cBhvr additive="repl">
                                        <p:cTn id="21" dur="1000"/>
                                        <p:tgtEl>
                                          <p:spTgt spid="31748"/>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50" presetClass="entr" decel="100000" fill="hold" nodeType="clickEffect">
                                  <p:stCondLst>
                                    <p:cond delay="0"/>
                                  </p:stCondLst>
                                  <p:childTnLst>
                                    <p:set>
                                      <p:cBhvr additive="repl">
                                        <p:cTn id="25" dur="1" fill="hold">
                                          <p:stCondLst>
                                            <p:cond delay="0"/>
                                          </p:stCondLst>
                                        </p:cTn>
                                        <p:tgtEl>
                                          <p:spTgt spid="31750"/>
                                        </p:tgtEl>
                                        <p:attrNameLst>
                                          <p:attrName>style.visibility</p:attrName>
                                        </p:attrNameLst>
                                      </p:cBhvr>
                                      <p:to>
                                        <p:strVal val="visible"/>
                                      </p:to>
                                    </p:set>
                                    <p:anim calcmode="lin" valueType="num">
                                      <p:cBhvr additive="repl">
                                        <p:cTn id="26" dur="1000" fill="hold"/>
                                        <p:tgtEl>
                                          <p:spTgt spid="31750"/>
                                        </p:tgtEl>
                                        <p:attrNameLst>
                                          <p:attrName>ppt_w</p:attrName>
                                        </p:attrNameLst>
                                      </p:cBhvr>
                                      <p:tavLst>
                                        <p:tav tm="100000">
                                          <p:val>
                                            <p:strVal val="#ppt_w+.3"/>
                                          </p:val>
                                        </p:tav>
                                        <p:tav>
                                          <p:val>
                                            <p:strVal val="#ppt_w"/>
                                          </p:val>
                                        </p:tav>
                                      </p:tavLst>
                                    </p:anim>
                                    <p:anim calcmode="lin" valueType="num">
                                      <p:cBhvr additive="repl">
                                        <p:cTn id="27" dur="1000" fill="hold"/>
                                        <p:tgtEl>
                                          <p:spTgt spid="31750"/>
                                        </p:tgtEl>
                                        <p:attrNameLst>
                                          <p:attrName>ppt_h</p:attrName>
                                        </p:attrNameLst>
                                      </p:cBhvr>
                                      <p:tavLst>
                                        <p:tav tm="100000">
                                          <p:val>
                                            <p:strVal val="#ppt_h"/>
                                          </p:val>
                                        </p:tav>
                                        <p:tav>
                                          <p:val>
                                            <p:strVal val="#ppt_h"/>
                                          </p:val>
                                        </p:tav>
                                      </p:tavLst>
                                    </p:anim>
                                    <p:animEffect transition="in" filter="fade">
                                      <p:cBhvr additive="repl">
                                        <p:cTn id="28" dur="1000"/>
                                        <p:tgtEl>
                                          <p:spTgt spid="31750"/>
                                        </p:tgtEl>
                                      </p:cBhvr>
                                    </p:animEffect>
                                  </p:childTnLst>
                                </p:cTn>
                              </p:par>
                            </p:childTnLst>
                          </p:cTn>
                        </p:par>
                        <p:par>
                          <p:cTn id="29" fill="hold" nodeType="afterGroup">
                            <p:stCondLst>
                              <p:cond delay="1000"/>
                            </p:stCondLst>
                            <p:childTnLst>
                              <p:par>
                                <p:cTn id="30" presetID="50" presetClass="entr" decel="100000" fill="hold" grpId="0" nodeType="afterEffect">
                                  <p:stCondLst>
                                    <p:cond delay="0"/>
                                  </p:stCondLst>
                                  <p:childTnLst>
                                    <p:set>
                                      <p:cBhvr additive="repl">
                                        <p:cTn id="31" dur="1" fill="hold">
                                          <p:stCondLst>
                                            <p:cond delay="0"/>
                                          </p:stCondLst>
                                        </p:cTn>
                                        <p:tgtEl>
                                          <p:spTgt spid="31749"/>
                                        </p:tgtEl>
                                        <p:attrNameLst>
                                          <p:attrName>style.visibility</p:attrName>
                                        </p:attrNameLst>
                                      </p:cBhvr>
                                      <p:to>
                                        <p:strVal val="visible"/>
                                      </p:to>
                                    </p:set>
                                    <p:anim calcmode="lin" valueType="num">
                                      <p:cBhvr additive="repl">
                                        <p:cTn id="32" dur="1000" fill="hold"/>
                                        <p:tgtEl>
                                          <p:spTgt spid="31749"/>
                                        </p:tgtEl>
                                        <p:attrNameLst>
                                          <p:attrName>ppt_w</p:attrName>
                                        </p:attrNameLst>
                                      </p:cBhvr>
                                      <p:tavLst>
                                        <p:tav tm="100000">
                                          <p:val>
                                            <p:strVal val="#ppt_w+.3"/>
                                          </p:val>
                                        </p:tav>
                                        <p:tav>
                                          <p:val>
                                            <p:strVal val="#ppt_w"/>
                                          </p:val>
                                        </p:tav>
                                      </p:tavLst>
                                    </p:anim>
                                    <p:anim calcmode="lin" valueType="num">
                                      <p:cBhvr additive="repl">
                                        <p:cTn id="33" dur="1000" fill="hold"/>
                                        <p:tgtEl>
                                          <p:spTgt spid="31749"/>
                                        </p:tgtEl>
                                        <p:attrNameLst>
                                          <p:attrName>ppt_h</p:attrName>
                                        </p:attrNameLst>
                                      </p:cBhvr>
                                      <p:tavLst>
                                        <p:tav tm="100000">
                                          <p:val>
                                            <p:strVal val="#ppt_h"/>
                                          </p:val>
                                        </p:tav>
                                        <p:tav>
                                          <p:val>
                                            <p:strVal val="#ppt_h"/>
                                          </p:val>
                                        </p:tav>
                                      </p:tavLst>
                                    </p:anim>
                                    <p:animEffect transition="in" filter="fade">
                                      <p:cBhvr additive="repl">
                                        <p:cTn id="34" dur="1000"/>
                                        <p:tgtEl>
                                          <p:spTgt spid="31749"/>
                                        </p:tgtEl>
                                      </p:cBhvr>
                                    </p:animEffect>
                                  </p:childTnLst>
                                </p:cTn>
                              </p:par>
                            </p:childTnLst>
                          </p:cTn>
                        </p:par>
                        <p:par>
                          <p:cTn id="35" fill="hold" nodeType="afterGroup">
                            <p:stCondLst>
                              <p:cond delay="2000"/>
                            </p:stCondLst>
                            <p:childTnLst>
                              <p:par>
                                <p:cTn id="36" presetID="50" presetClass="entr" decel="100000" fill="hold" nodeType="afterEffect">
                                  <p:stCondLst>
                                    <p:cond delay="0"/>
                                  </p:stCondLst>
                                  <p:childTnLst>
                                    <p:set>
                                      <p:cBhvr additive="repl">
                                        <p:cTn id="37" dur="1" fill="hold">
                                          <p:stCondLst>
                                            <p:cond delay="0"/>
                                          </p:stCondLst>
                                        </p:cTn>
                                        <p:tgtEl>
                                          <p:spTgt spid="31751"/>
                                        </p:tgtEl>
                                        <p:attrNameLst>
                                          <p:attrName>style.visibility</p:attrName>
                                        </p:attrNameLst>
                                      </p:cBhvr>
                                      <p:to>
                                        <p:strVal val="visible"/>
                                      </p:to>
                                    </p:set>
                                    <p:anim calcmode="lin" valueType="num">
                                      <p:cBhvr additive="repl">
                                        <p:cTn id="38" dur="1000" fill="hold"/>
                                        <p:tgtEl>
                                          <p:spTgt spid="31751"/>
                                        </p:tgtEl>
                                        <p:attrNameLst>
                                          <p:attrName>ppt_w</p:attrName>
                                        </p:attrNameLst>
                                      </p:cBhvr>
                                      <p:tavLst>
                                        <p:tav tm="100000">
                                          <p:val>
                                            <p:strVal val="#ppt_w+.3"/>
                                          </p:val>
                                        </p:tav>
                                        <p:tav>
                                          <p:val>
                                            <p:strVal val="#ppt_w"/>
                                          </p:val>
                                        </p:tav>
                                      </p:tavLst>
                                    </p:anim>
                                    <p:anim calcmode="lin" valueType="num">
                                      <p:cBhvr additive="repl">
                                        <p:cTn id="39" dur="1000" fill="hold"/>
                                        <p:tgtEl>
                                          <p:spTgt spid="31751"/>
                                        </p:tgtEl>
                                        <p:attrNameLst>
                                          <p:attrName>ppt_h</p:attrName>
                                        </p:attrNameLst>
                                      </p:cBhvr>
                                      <p:tavLst>
                                        <p:tav tm="100000">
                                          <p:val>
                                            <p:strVal val="#ppt_h"/>
                                          </p:val>
                                        </p:tav>
                                        <p:tav>
                                          <p:val>
                                            <p:strVal val="#ppt_h"/>
                                          </p:val>
                                        </p:tav>
                                      </p:tavLst>
                                    </p:anim>
                                    <p:animEffect transition="in" filter="fade">
                                      <p:cBhvr additive="repl">
                                        <p:cTn id="40" dur="1000"/>
                                        <p:tgtEl>
                                          <p:spTgt spid="3175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0" presetClass="entr" decel="100000" fill="hold" nodeType="clickEffect">
                                  <p:stCondLst>
                                    <p:cond delay="0"/>
                                  </p:stCondLst>
                                  <p:childTnLst>
                                    <p:set>
                                      <p:cBhvr additive="repl">
                                        <p:cTn id="44" dur="1" fill="hold">
                                          <p:stCondLst>
                                            <p:cond delay="0"/>
                                          </p:stCondLst>
                                        </p:cTn>
                                        <p:tgtEl>
                                          <p:spTgt spid="31753"/>
                                        </p:tgtEl>
                                        <p:attrNameLst>
                                          <p:attrName>style.visibility</p:attrName>
                                        </p:attrNameLst>
                                      </p:cBhvr>
                                      <p:to>
                                        <p:strVal val="visible"/>
                                      </p:to>
                                    </p:set>
                                    <p:anim calcmode="lin" valueType="num">
                                      <p:cBhvr additive="repl">
                                        <p:cTn id="45" dur="1000" fill="hold"/>
                                        <p:tgtEl>
                                          <p:spTgt spid="31753"/>
                                        </p:tgtEl>
                                        <p:attrNameLst>
                                          <p:attrName>ppt_w</p:attrName>
                                        </p:attrNameLst>
                                      </p:cBhvr>
                                      <p:tavLst>
                                        <p:tav tm="100000">
                                          <p:val>
                                            <p:strVal val="#ppt_w+.3"/>
                                          </p:val>
                                        </p:tav>
                                        <p:tav>
                                          <p:val>
                                            <p:strVal val="#ppt_w"/>
                                          </p:val>
                                        </p:tav>
                                      </p:tavLst>
                                    </p:anim>
                                    <p:anim calcmode="lin" valueType="num">
                                      <p:cBhvr additive="repl">
                                        <p:cTn id="46" dur="1000" fill="hold"/>
                                        <p:tgtEl>
                                          <p:spTgt spid="31753"/>
                                        </p:tgtEl>
                                        <p:attrNameLst>
                                          <p:attrName>ppt_h</p:attrName>
                                        </p:attrNameLst>
                                      </p:cBhvr>
                                      <p:tavLst>
                                        <p:tav tm="100000">
                                          <p:val>
                                            <p:strVal val="#ppt_h"/>
                                          </p:val>
                                        </p:tav>
                                        <p:tav>
                                          <p:val>
                                            <p:strVal val="#ppt_h"/>
                                          </p:val>
                                        </p:tav>
                                      </p:tavLst>
                                    </p:anim>
                                    <p:animEffect transition="in" filter="fade">
                                      <p:cBhvr additive="repl">
                                        <p:cTn id="47" dur="1000"/>
                                        <p:tgtEl>
                                          <p:spTgt spid="31753"/>
                                        </p:tgtEl>
                                      </p:cBhvr>
                                    </p:animEffect>
                                  </p:childTnLst>
                                </p:cTn>
                              </p:par>
                            </p:childTnLst>
                          </p:cTn>
                        </p:par>
                        <p:par>
                          <p:cTn id="48" fill="hold" nodeType="afterGroup">
                            <p:stCondLst>
                              <p:cond delay="1000"/>
                            </p:stCondLst>
                            <p:childTnLst>
                              <p:par>
                                <p:cTn id="49" presetID="50" presetClass="entr" decel="100000" fill="hold" grpId="0" nodeType="afterEffect">
                                  <p:stCondLst>
                                    <p:cond delay="0"/>
                                  </p:stCondLst>
                                  <p:childTnLst>
                                    <p:set>
                                      <p:cBhvr additive="repl">
                                        <p:cTn id="50" dur="1" fill="hold">
                                          <p:stCondLst>
                                            <p:cond delay="0"/>
                                          </p:stCondLst>
                                        </p:cTn>
                                        <p:tgtEl>
                                          <p:spTgt spid="31752"/>
                                        </p:tgtEl>
                                        <p:attrNameLst>
                                          <p:attrName>style.visibility</p:attrName>
                                        </p:attrNameLst>
                                      </p:cBhvr>
                                      <p:to>
                                        <p:strVal val="visible"/>
                                      </p:to>
                                    </p:set>
                                    <p:anim calcmode="lin" valueType="num">
                                      <p:cBhvr additive="repl">
                                        <p:cTn id="51" dur="1000" fill="hold"/>
                                        <p:tgtEl>
                                          <p:spTgt spid="31752"/>
                                        </p:tgtEl>
                                        <p:attrNameLst>
                                          <p:attrName>ppt_w</p:attrName>
                                        </p:attrNameLst>
                                      </p:cBhvr>
                                      <p:tavLst>
                                        <p:tav tm="100000">
                                          <p:val>
                                            <p:strVal val="#ppt_w+.3"/>
                                          </p:val>
                                        </p:tav>
                                        <p:tav>
                                          <p:val>
                                            <p:strVal val="#ppt_w"/>
                                          </p:val>
                                        </p:tav>
                                      </p:tavLst>
                                    </p:anim>
                                    <p:anim calcmode="lin" valueType="num">
                                      <p:cBhvr additive="repl">
                                        <p:cTn id="52" dur="1000" fill="hold"/>
                                        <p:tgtEl>
                                          <p:spTgt spid="31752"/>
                                        </p:tgtEl>
                                        <p:attrNameLst>
                                          <p:attrName>ppt_h</p:attrName>
                                        </p:attrNameLst>
                                      </p:cBhvr>
                                      <p:tavLst>
                                        <p:tav tm="100000">
                                          <p:val>
                                            <p:strVal val="#ppt_h"/>
                                          </p:val>
                                        </p:tav>
                                        <p:tav>
                                          <p:val>
                                            <p:strVal val="#ppt_h"/>
                                          </p:val>
                                        </p:tav>
                                      </p:tavLst>
                                    </p:anim>
                                    <p:animEffect transition="in" filter="fade">
                                      <p:cBhvr additive="repl">
                                        <p:cTn id="53" dur="1000"/>
                                        <p:tgtEl>
                                          <p:spTgt spid="31752"/>
                                        </p:tgtEl>
                                      </p:cBhvr>
                                    </p:animEffect>
                                  </p:childTnLst>
                                </p:cTn>
                              </p:par>
                            </p:childTnLst>
                          </p:cTn>
                        </p:par>
                      </p:childTnLst>
                    </p:cTn>
                  </p:par>
                  <p:par>
                    <p:cTn id="54" fill="hold" nodeType="clickPar">
                      <p:stCondLst>
                        <p:cond delay="indefinite"/>
                      </p:stCondLst>
                      <p:childTnLst>
                        <p:par>
                          <p:cTn id="55" fill="hold" nodeType="withGroup">
                            <p:stCondLst>
                              <p:cond delay="0"/>
                            </p:stCondLst>
                            <p:childTnLst>
                              <p:par>
                                <p:cTn id="56" presetID="50" presetClass="entr" decel="100000" fill="hold" nodeType="clickEffect">
                                  <p:stCondLst>
                                    <p:cond delay="0"/>
                                  </p:stCondLst>
                                  <p:childTnLst>
                                    <p:set>
                                      <p:cBhvr additive="repl">
                                        <p:cTn id="57" dur="1" fill="hold">
                                          <p:stCondLst>
                                            <p:cond delay="0"/>
                                          </p:stCondLst>
                                        </p:cTn>
                                        <p:tgtEl>
                                          <p:spTgt spid="31754"/>
                                        </p:tgtEl>
                                        <p:attrNameLst>
                                          <p:attrName>style.visibility</p:attrName>
                                        </p:attrNameLst>
                                      </p:cBhvr>
                                      <p:to>
                                        <p:strVal val="visible"/>
                                      </p:to>
                                    </p:set>
                                    <p:anim calcmode="lin" valueType="num">
                                      <p:cBhvr additive="repl">
                                        <p:cTn id="58" dur="1000" fill="hold"/>
                                        <p:tgtEl>
                                          <p:spTgt spid="31754"/>
                                        </p:tgtEl>
                                        <p:attrNameLst>
                                          <p:attrName>ppt_w</p:attrName>
                                        </p:attrNameLst>
                                      </p:cBhvr>
                                      <p:tavLst>
                                        <p:tav tm="100000">
                                          <p:val>
                                            <p:strVal val="#ppt_w+.3"/>
                                          </p:val>
                                        </p:tav>
                                        <p:tav>
                                          <p:val>
                                            <p:strVal val="#ppt_w"/>
                                          </p:val>
                                        </p:tav>
                                      </p:tavLst>
                                    </p:anim>
                                    <p:anim calcmode="lin" valueType="num">
                                      <p:cBhvr additive="repl">
                                        <p:cTn id="59" dur="1000" fill="hold"/>
                                        <p:tgtEl>
                                          <p:spTgt spid="31754"/>
                                        </p:tgtEl>
                                        <p:attrNameLst>
                                          <p:attrName>ppt_h</p:attrName>
                                        </p:attrNameLst>
                                      </p:cBhvr>
                                      <p:tavLst>
                                        <p:tav tm="100000">
                                          <p:val>
                                            <p:strVal val="#ppt_h"/>
                                          </p:val>
                                        </p:tav>
                                        <p:tav>
                                          <p:val>
                                            <p:strVal val="#ppt_h"/>
                                          </p:val>
                                        </p:tav>
                                      </p:tavLst>
                                    </p:anim>
                                    <p:animEffect transition="in" filter="fade">
                                      <p:cBhvr additive="repl">
                                        <p:cTn id="60" dur="1000"/>
                                        <p:tgtEl>
                                          <p:spTgt spid="3175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50" presetClass="entr" decel="100000" fill="hold" nodeType="clickEffect">
                                  <p:stCondLst>
                                    <p:cond delay="0"/>
                                  </p:stCondLst>
                                  <p:childTnLst>
                                    <p:set>
                                      <p:cBhvr additive="repl">
                                        <p:cTn id="64" dur="1" fill="hold">
                                          <p:stCondLst>
                                            <p:cond delay="0"/>
                                          </p:stCondLst>
                                        </p:cTn>
                                        <p:tgtEl>
                                          <p:spTgt spid="31755"/>
                                        </p:tgtEl>
                                        <p:attrNameLst>
                                          <p:attrName>style.visibility</p:attrName>
                                        </p:attrNameLst>
                                      </p:cBhvr>
                                      <p:to>
                                        <p:strVal val="visible"/>
                                      </p:to>
                                    </p:set>
                                    <p:anim calcmode="lin" valueType="num">
                                      <p:cBhvr additive="repl">
                                        <p:cTn id="65" dur="1000" fill="hold"/>
                                        <p:tgtEl>
                                          <p:spTgt spid="31755"/>
                                        </p:tgtEl>
                                        <p:attrNameLst>
                                          <p:attrName>ppt_w</p:attrName>
                                        </p:attrNameLst>
                                      </p:cBhvr>
                                      <p:tavLst>
                                        <p:tav tm="100000">
                                          <p:val>
                                            <p:strVal val="#ppt_w+.3"/>
                                          </p:val>
                                        </p:tav>
                                        <p:tav>
                                          <p:val>
                                            <p:strVal val="#ppt_w"/>
                                          </p:val>
                                        </p:tav>
                                      </p:tavLst>
                                    </p:anim>
                                    <p:anim calcmode="lin" valueType="num">
                                      <p:cBhvr additive="repl">
                                        <p:cTn id="66" dur="1000" fill="hold"/>
                                        <p:tgtEl>
                                          <p:spTgt spid="31755"/>
                                        </p:tgtEl>
                                        <p:attrNameLst>
                                          <p:attrName>ppt_h</p:attrName>
                                        </p:attrNameLst>
                                      </p:cBhvr>
                                      <p:tavLst>
                                        <p:tav tm="100000">
                                          <p:val>
                                            <p:strVal val="#ppt_h"/>
                                          </p:val>
                                        </p:tav>
                                        <p:tav>
                                          <p:val>
                                            <p:strVal val="#ppt_h"/>
                                          </p:val>
                                        </p:tav>
                                      </p:tavLst>
                                    </p:anim>
                                    <p:animEffect transition="in" filter="fade">
                                      <p:cBhvr additive="repl">
                                        <p:cTn id="67" dur="1000"/>
                                        <p:tgtEl>
                                          <p:spTgt spid="31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746" grpId="0" animBg="1"/>
      <p:bldP spid="31749" grpId="0" animBg="1"/>
      <p:bldP spid="31752" grpId="0" animBg="1"/>
    </p:bldLst>
  </p:timing>
</p:sld>
</file>

<file path=ppt/theme/theme1.xml><?xml version="1.0" encoding="utf-8"?>
<a:theme xmlns:a="http://schemas.openxmlformats.org/drawingml/2006/main" name="46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Teamwork">
  <a:themeElements>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fontScheme name="Teamwork">
      <a:majorFont>
        <a:latin typeface="Garamond"/>
        <a:ea typeface="Arial"/>
        <a:cs typeface="Arial"/>
      </a:majorFont>
      <a:minorFont>
        <a:latin typeface="Garamond"/>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Teamwork 1">
        <a:dk1>
          <a:srgbClr val="000078"/>
        </a:dk1>
        <a:lt1>
          <a:srgbClr val="FFFFFF"/>
        </a:lt1>
        <a:dk2>
          <a:srgbClr val="000066"/>
        </a:dk2>
        <a:lt2>
          <a:srgbClr val="CCECFF"/>
        </a:lt2>
        <a:accent1>
          <a:srgbClr val="0099CC"/>
        </a:accent1>
        <a:accent2>
          <a:srgbClr val="008080"/>
        </a:accent2>
        <a:accent3>
          <a:srgbClr val="AAAAB8"/>
        </a:accent3>
        <a:accent4>
          <a:srgbClr val="DADADA"/>
        </a:accent4>
        <a:accent5>
          <a:srgbClr val="AACAE2"/>
        </a:accent5>
        <a:accent6>
          <a:srgbClr val="007373"/>
        </a:accent6>
        <a:hlink>
          <a:srgbClr val="00FFCC"/>
        </a:hlink>
        <a:folHlink>
          <a:srgbClr val="6699FF"/>
        </a:folHlink>
      </a:clrScheme>
      <a:clrMap bg1="dk2" tx1="lt1" bg2="dk1" tx2="lt2" accent1="accent1" accent2="accent2" accent3="accent3" accent4="accent4" accent5="accent5" accent6="accent6" hlink="hlink" folHlink="folHlink"/>
    </a:extraClrScheme>
    <a:extraClrScheme>
      <a:clrScheme name="Teamwork 2">
        <a:dk1>
          <a:srgbClr val="0000A6"/>
        </a:dk1>
        <a:lt1>
          <a:srgbClr val="FFFFFF"/>
        </a:lt1>
        <a:dk2>
          <a:srgbClr val="000099"/>
        </a:dk2>
        <a:lt2>
          <a:srgbClr val="CCFFFF"/>
        </a:lt2>
        <a:accent1>
          <a:srgbClr val="00CCFF"/>
        </a:accent1>
        <a:accent2>
          <a:srgbClr val="FFE701"/>
        </a:accent2>
        <a:accent3>
          <a:srgbClr val="AAAACA"/>
        </a:accent3>
        <a:accent4>
          <a:srgbClr val="DADADA"/>
        </a:accent4>
        <a:accent5>
          <a:srgbClr val="AAE2FF"/>
        </a:accent5>
        <a:accent6>
          <a:srgbClr val="E7D101"/>
        </a:accent6>
        <a:hlink>
          <a:srgbClr val="FFCC66"/>
        </a:hlink>
        <a:folHlink>
          <a:srgbClr val="00CA00"/>
        </a:folHlink>
      </a:clrScheme>
      <a:clrMap bg1="dk2" tx1="lt1" bg2="dk1" tx2="lt2" accent1="accent1" accent2="accent2" accent3="accent3" accent4="accent4" accent5="accent5" accent6="accent6" hlink="hlink" folHlink="folHlink"/>
    </a:extraClrScheme>
    <a:extraClrScheme>
      <a:clrScheme name="Teamwork 3">
        <a:dk1>
          <a:srgbClr val="000000"/>
        </a:dk1>
        <a:lt1>
          <a:srgbClr val="E0EBF6"/>
        </a:lt1>
        <a:dk2>
          <a:srgbClr val="77A4AF"/>
        </a:dk2>
        <a:lt2>
          <a:srgbClr val="F3F7FB"/>
        </a:lt2>
        <a:accent1>
          <a:srgbClr val="B9C4D7"/>
        </a:accent1>
        <a:accent2>
          <a:srgbClr val="B1A1C5"/>
        </a:accent2>
        <a:accent3>
          <a:srgbClr val="EDF3FA"/>
        </a:accent3>
        <a:accent4>
          <a:srgbClr val="000000"/>
        </a:accent4>
        <a:accent5>
          <a:srgbClr val="D9DEE8"/>
        </a:accent5>
        <a:accent6>
          <a:srgbClr val="A091B2"/>
        </a:accent6>
        <a:hlink>
          <a:srgbClr val="3F2FB5"/>
        </a:hlink>
        <a:folHlink>
          <a:srgbClr val="318944"/>
        </a:folHlink>
      </a:clrScheme>
      <a:clrMap bg1="lt1" tx1="dk1" bg2="lt2" tx2="dk2" accent1="accent1" accent2="accent2" accent3="accent3" accent4="accent4" accent5="accent5" accent6="accent6" hlink="hlink" folHlink="folHlink"/>
    </a:extraClrScheme>
    <a:extraClrScheme>
      <a:clrScheme name="Teamwork 4">
        <a:dk1>
          <a:srgbClr val="006E6B"/>
        </a:dk1>
        <a:lt1>
          <a:srgbClr val="FFFFFF"/>
        </a:lt1>
        <a:dk2>
          <a:srgbClr val="006666"/>
        </a:dk2>
        <a:lt2>
          <a:srgbClr val="B9EFEE"/>
        </a:lt2>
        <a:accent1>
          <a:srgbClr val="33CCCC"/>
        </a:accent1>
        <a:accent2>
          <a:srgbClr val="6AB475"/>
        </a:accent2>
        <a:accent3>
          <a:srgbClr val="AAB8B8"/>
        </a:accent3>
        <a:accent4>
          <a:srgbClr val="DADADA"/>
        </a:accent4>
        <a:accent5>
          <a:srgbClr val="ADE2E2"/>
        </a:accent5>
        <a:accent6>
          <a:srgbClr val="5FA369"/>
        </a:accent6>
        <a:hlink>
          <a:srgbClr val="00FF99"/>
        </a:hlink>
        <a:folHlink>
          <a:srgbClr val="CCFF66"/>
        </a:folHlink>
      </a:clrScheme>
      <a:clrMap bg1="dk2" tx1="lt1" bg2="dk1" tx2="lt2" accent1="accent1" accent2="accent2" accent3="accent3" accent4="accent4" accent5="accent5" accent6="accent6" hlink="hlink" folHlink="folHlink"/>
    </a:extraClrScheme>
    <a:extraClrScheme>
      <a:clrScheme name="Teamwork 5">
        <a:dk1>
          <a:srgbClr val="8ABA8D"/>
        </a:dk1>
        <a:lt1>
          <a:srgbClr val="FFFFFF"/>
        </a:lt1>
        <a:dk2>
          <a:srgbClr val="6FB56D"/>
        </a:dk2>
        <a:lt2>
          <a:srgbClr val="DCF1F4"/>
        </a:lt2>
        <a:accent1>
          <a:srgbClr val="2E7E2E"/>
        </a:accent1>
        <a:accent2>
          <a:srgbClr val="25735D"/>
        </a:accent2>
        <a:accent3>
          <a:srgbClr val="BBD7BA"/>
        </a:accent3>
        <a:accent4>
          <a:srgbClr val="DADADA"/>
        </a:accent4>
        <a:accent5>
          <a:srgbClr val="ADC0AD"/>
        </a:accent5>
        <a:accent6>
          <a:srgbClr val="206853"/>
        </a:accent6>
        <a:hlink>
          <a:srgbClr val="FFFF00"/>
        </a:hlink>
        <a:folHlink>
          <a:srgbClr val="FFF4BF"/>
        </a:folHlink>
      </a:clrScheme>
      <a:clrMap bg1="dk2" tx1="lt1" bg2="dk1" tx2="lt2" accent1="accent1" accent2="accent2" accent3="accent3" accent4="accent4" accent5="accent5" accent6="accent6" hlink="hlink" folHlink="folHlink"/>
    </a:extraClrScheme>
    <a:extraClrScheme>
      <a:clrScheme name="Teamwork 6">
        <a:dk1>
          <a:srgbClr val="005400"/>
        </a:dk1>
        <a:lt1>
          <a:srgbClr val="FFFFFF"/>
        </a:lt1>
        <a:dk2>
          <a:srgbClr val="004800"/>
        </a:dk2>
        <a:lt2>
          <a:srgbClr val="D6D8C0"/>
        </a:lt2>
        <a:accent1>
          <a:srgbClr val="339933"/>
        </a:accent1>
        <a:accent2>
          <a:srgbClr val="7D8C70"/>
        </a:accent2>
        <a:accent3>
          <a:srgbClr val="AAB1AA"/>
        </a:accent3>
        <a:accent4>
          <a:srgbClr val="DADADA"/>
        </a:accent4>
        <a:accent5>
          <a:srgbClr val="ADCAAD"/>
        </a:accent5>
        <a:accent6>
          <a:srgbClr val="717E65"/>
        </a:accent6>
        <a:hlink>
          <a:srgbClr val="CCCC00"/>
        </a:hlink>
        <a:folHlink>
          <a:srgbClr val="85B3B1"/>
        </a:folHlink>
      </a:clrScheme>
      <a:clrMap bg1="dk2" tx1="lt1" bg2="dk1" tx2="lt2" accent1="accent1" accent2="accent2" accent3="accent3" accent4="accent4" accent5="accent5" accent6="accent6" hlink="hlink" folHlink="folHlink"/>
    </a:extraClrScheme>
    <a:extraClrScheme>
      <a:clrScheme name="Teamwork 7">
        <a:dk1>
          <a:srgbClr val="000000"/>
        </a:dk1>
        <a:lt1>
          <a:srgbClr val="F5F0BD"/>
        </a:lt1>
        <a:dk2>
          <a:srgbClr val="BD9D69"/>
        </a:dk2>
        <a:lt2>
          <a:srgbClr val="FFFFCC"/>
        </a:lt2>
        <a:accent1>
          <a:srgbClr val="CDBB77"/>
        </a:accent1>
        <a:accent2>
          <a:srgbClr val="F8EBD0"/>
        </a:accent2>
        <a:accent3>
          <a:srgbClr val="F9F6DB"/>
        </a:accent3>
        <a:accent4>
          <a:srgbClr val="000000"/>
        </a:accent4>
        <a:accent5>
          <a:srgbClr val="E3DABD"/>
        </a:accent5>
        <a:accent6>
          <a:srgbClr val="E1D5BC"/>
        </a:accent6>
        <a:hlink>
          <a:srgbClr val="FF9900"/>
        </a:hlink>
        <a:folHlink>
          <a:srgbClr val="C64B00"/>
        </a:folHlink>
      </a:clrScheme>
      <a:clrMap bg1="lt1" tx1="dk1" bg2="lt2" tx2="dk2" accent1="accent1" accent2="accent2" accent3="accent3" accent4="accent4" accent5="accent5" accent6="accent6" hlink="hlink" folHlink="folHlink"/>
    </a:extraClrScheme>
    <a:extraClrScheme>
      <a:clrScheme name="Teamwork 8">
        <a:dk1>
          <a:srgbClr val="000000"/>
        </a:dk1>
        <a:lt1>
          <a:srgbClr val="E2DDD4"/>
        </a:lt1>
        <a:dk2>
          <a:srgbClr val="000000"/>
        </a:dk2>
        <a:lt2>
          <a:srgbClr val="EFEBE3"/>
        </a:lt2>
        <a:accent1>
          <a:srgbClr val="F2F2F2"/>
        </a:accent1>
        <a:accent2>
          <a:srgbClr val="C4AD74"/>
        </a:accent2>
        <a:accent3>
          <a:srgbClr val="EEEBE6"/>
        </a:accent3>
        <a:accent4>
          <a:srgbClr val="000000"/>
        </a:accent4>
        <a:accent5>
          <a:srgbClr val="F7F7F7"/>
        </a:accent5>
        <a:accent6>
          <a:srgbClr val="B19C68"/>
        </a:accent6>
        <a:hlink>
          <a:srgbClr val="A46032"/>
        </a:hlink>
        <a:folHlink>
          <a:srgbClr val="8F8E73"/>
        </a:folHlink>
      </a:clrScheme>
      <a:clrMap bg1="lt1" tx1="dk1" bg2="lt2" tx2="dk2" accent1="accent1" accent2="accent2" accent3="accent3" accent4="accent4" accent5="accent5" accent6="accent6" hlink="hlink" folHlink="folHlink"/>
    </a:extraClrScheme>
    <a:extraClrScheme>
      <a:clrScheme name="Teamwork 9">
        <a:dk1>
          <a:srgbClr val="8A0000"/>
        </a:dk1>
        <a:lt1>
          <a:srgbClr val="FFFFFF"/>
        </a:lt1>
        <a:dk2>
          <a:srgbClr val="800000"/>
        </a:dk2>
        <a:lt2>
          <a:srgbClr val="FFFFCC"/>
        </a:lt2>
        <a:accent1>
          <a:srgbClr val="FF5831"/>
        </a:accent1>
        <a:accent2>
          <a:srgbClr val="C5543D"/>
        </a:accent2>
        <a:accent3>
          <a:srgbClr val="C0AAAA"/>
        </a:accent3>
        <a:accent4>
          <a:srgbClr val="DADADA"/>
        </a:accent4>
        <a:accent5>
          <a:srgbClr val="FFB4AD"/>
        </a:accent5>
        <a:accent6>
          <a:srgbClr val="B24B36"/>
        </a:accent6>
        <a:hlink>
          <a:srgbClr val="FFFFCC"/>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47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6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6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ＭＳ Ｐゴシック"/>
        <a:cs typeface=""/>
      </a:majorFont>
      <a:minorFont>
        <a:latin typeface="Arial Black"/>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_Full Moon">
  <a:themeElements>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Full Moon">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Full Moon 1">
        <a:dk1>
          <a:srgbClr val="808080"/>
        </a:dk1>
        <a:lt1>
          <a:srgbClr val="FFFFFF"/>
        </a:lt1>
        <a:dk2>
          <a:srgbClr val="070707"/>
        </a:dk2>
        <a:lt2>
          <a:srgbClr val="FFFFFF"/>
        </a:lt2>
        <a:accent1>
          <a:srgbClr val="78A1CA"/>
        </a:accent1>
        <a:accent2>
          <a:srgbClr val="B2B1E0"/>
        </a:accent2>
        <a:accent3>
          <a:srgbClr val="AAAAAA"/>
        </a:accent3>
        <a:accent4>
          <a:srgbClr val="DADADA"/>
        </a:accent4>
        <a:accent5>
          <a:srgbClr val="BECDE1"/>
        </a:accent5>
        <a:accent6>
          <a:srgbClr val="A1A0CB"/>
        </a:accent6>
        <a:hlink>
          <a:srgbClr val="3333CC"/>
        </a:hlink>
        <a:folHlink>
          <a:srgbClr val="AF67FF"/>
        </a:folHlink>
      </a:clrScheme>
      <a:clrMap bg1="dk2" tx1="lt1" bg2="dk1" tx2="lt2" accent1="accent1" accent2="accent2" accent3="accent3" accent4="accent4" accent5="accent5" accent6="accent6" hlink="hlink" folHlink="folHlink"/>
    </a:extraClrScheme>
    <a:extraClrScheme>
      <a:clrScheme name="Full Moon 2">
        <a:dk1>
          <a:srgbClr val="336699"/>
        </a:dk1>
        <a:lt1>
          <a:srgbClr val="FFFFFF"/>
        </a:lt1>
        <a:dk2>
          <a:srgbClr val="000000"/>
        </a:dk2>
        <a:lt2>
          <a:srgbClr val="FFFFFF"/>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預設簡報設計">
  <a:themeElements>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預設簡報設計">
      <a:majorFont>
        <a:latin typeface="Arial"/>
        <a:ea typeface="ヒラギノ角ゴ Pro W3"/>
        <a:cs typeface="ヒラギノ角ゴ Pro W3"/>
      </a:majorFont>
      <a:minorFont>
        <a:latin typeface="Arial"/>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預設簡報設計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預設簡報設計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預設簡報設計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預設簡報設計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預設簡報設計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預設簡報設計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預設簡報設計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預設簡報設計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預設簡報設計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預設簡報設計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預設簡報設計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預設簡報設計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31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Arial" pitchFamily="-112"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27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1622</TotalTime>
  <Words>2582</Words>
  <Application>Microsoft Macintosh PowerPoint</Application>
  <PresentationFormat>On-screen Show (4:3)</PresentationFormat>
  <Paragraphs>407</Paragraphs>
  <Slides>39</Slides>
  <Notes>32</Notes>
  <HiddenSlides>0</HiddenSlides>
  <MMClips>0</MMClips>
  <ScaleCrop>false</ScaleCrop>
  <HeadingPairs>
    <vt:vector size="6" baseType="variant">
      <vt:variant>
        <vt:lpstr>Fonts Used</vt:lpstr>
      </vt:variant>
      <vt:variant>
        <vt:i4>12</vt:i4>
      </vt:variant>
      <vt:variant>
        <vt:lpstr>Theme</vt:lpstr>
      </vt:variant>
      <vt:variant>
        <vt:i4>22</vt:i4>
      </vt:variant>
      <vt:variant>
        <vt:lpstr>Slide Titles</vt:lpstr>
      </vt:variant>
      <vt:variant>
        <vt:i4>39</vt:i4>
      </vt:variant>
    </vt:vector>
  </HeadingPairs>
  <TitlesOfParts>
    <vt:vector size="73" baseType="lpstr">
      <vt:lpstr>ＭＳ Ｐゴシック</vt:lpstr>
      <vt:lpstr>Arial</vt:lpstr>
      <vt:lpstr>Arial Black</vt:lpstr>
      <vt:lpstr>Arial Narrow</vt:lpstr>
      <vt:lpstr>Arial Rounded MT Bold</vt:lpstr>
      <vt:lpstr>Calibri</vt:lpstr>
      <vt:lpstr>Comic Sans MS</vt:lpstr>
      <vt:lpstr>Garamond</vt:lpstr>
      <vt:lpstr>Monotype Sorts</vt:lpstr>
      <vt:lpstr>Tahoma</vt:lpstr>
      <vt:lpstr>Times New Roman</vt:lpstr>
      <vt:lpstr>Wingdings</vt:lpstr>
      <vt:lpstr>46_Blank Presentation</vt:lpstr>
      <vt:lpstr>預設簡報設計</vt:lpstr>
      <vt:lpstr>31_Blank Presentation</vt:lpstr>
      <vt:lpstr>1_Orbit</vt:lpstr>
      <vt:lpstr>1_Blank Presentation</vt:lpstr>
      <vt:lpstr>MEADOW</vt:lpstr>
      <vt:lpstr>12_Office Theme</vt:lpstr>
      <vt:lpstr>7_Default Design</vt:lpstr>
      <vt:lpstr>27_Office Theme</vt:lpstr>
      <vt:lpstr>1_Teamwork</vt:lpstr>
      <vt:lpstr>47_Blank Presentation</vt:lpstr>
      <vt:lpstr>24_Office Theme</vt:lpstr>
      <vt:lpstr>9_Office Theme</vt:lpstr>
      <vt:lpstr>13_Office Theme</vt:lpstr>
      <vt:lpstr>36_Office Theme</vt:lpstr>
      <vt:lpstr>6_Default Design</vt:lpstr>
      <vt:lpstr>6_Blank Presentation</vt:lpstr>
      <vt:lpstr>9_Blank Presentation</vt:lpstr>
      <vt:lpstr>1_Full Moon</vt:lpstr>
      <vt:lpstr>Blank Presentation</vt:lpstr>
      <vt:lpstr>23_Office Theme</vt:lpstr>
      <vt:lpstr>10_Blank Presentation</vt:lpstr>
      <vt:lpstr>هل هناك مستقبل لإسرائيل الوطنية؟</vt:lpstr>
      <vt:lpstr>التمايزات بين إسرائيل والكنيسة</vt:lpstr>
      <vt:lpstr>إسرائيل و الكنيسة : عدم الإستمرارية</vt:lpstr>
      <vt:lpstr>إسرائيل و الكنيسة : عدم الإستمرارية</vt:lpstr>
      <vt:lpstr>إسرائيل و الكنيسة : الإستمرارية</vt:lpstr>
      <vt:lpstr>إسرائيل و الكنيسة : الإستمرارية</vt:lpstr>
      <vt:lpstr>إسرائيل و الكنيسة : الإستمرارية</vt:lpstr>
      <vt:lpstr>لماذا كان الناموس أساسياً ؟</vt:lpstr>
      <vt:lpstr>PowerPoint Presentation</vt:lpstr>
      <vt:lpstr>العقيدة الألفية</vt:lpstr>
      <vt:lpstr>اللاألفية</vt:lpstr>
      <vt:lpstr>PowerPoint Presentation</vt:lpstr>
      <vt:lpstr>تحب الذئاب الآن</vt:lpstr>
      <vt:lpstr>أشعياء ١١ :  ٦-٩</vt:lpstr>
      <vt:lpstr>أشعياء ١١ :  ٦-٩</vt:lpstr>
      <vt:lpstr>أشعياء ١١ :  ٦-٩</vt:lpstr>
      <vt:lpstr>أشعياء ١١ :  ٦-٩</vt:lpstr>
      <vt:lpstr>رومية 8: 19- 21</vt:lpstr>
      <vt:lpstr>لماذا أنا من جيل قبل الألفية؟</vt:lpstr>
      <vt:lpstr>Patriarch's long lives</vt:lpstr>
      <vt:lpstr>حياة طويلة بشكل لا يصدق</vt:lpstr>
      <vt:lpstr>لكن أولئك الذين ولدوا قبل الألفية سيحصلون على أجساد ممجدة!</vt:lpstr>
      <vt:lpstr>PowerPoint Presentation</vt:lpstr>
      <vt:lpstr>المسيح  سيفوز في المعركة الأخيرة</vt:lpstr>
      <vt:lpstr>رؤيا ٢٠ : ١١   ثُمَّ رَأَيْتُ عَرْشاً عَظِيماً أَبْيَضَ</vt:lpstr>
      <vt:lpstr>رؤيا ٢٠ : ١٢   وَانْفَتَحَتْ أَسْفَارٌ</vt:lpstr>
      <vt:lpstr>الدينونة الأخيرة</vt:lpstr>
      <vt:lpstr>ومع ذلك يتنبأ الكتاب المقدس بسبعة دينونات مستقبلية أخرى... </vt:lpstr>
      <vt:lpstr>نظرة عامة على المستقبل</vt:lpstr>
      <vt:lpstr>كرسي دينونة المسيح</vt:lpstr>
      <vt:lpstr>المجيء الثاني</vt:lpstr>
      <vt:lpstr>وَمِنْ فَمِهِ يَخْرُجُ سَيْفٌ مَاضٍ لِكَيْ يَضْرِبَ بِهِ الأُمَمَ. </vt:lpstr>
      <vt:lpstr>دينونة قديسي العهد القديم</vt:lpstr>
      <vt:lpstr>دينونة القديسين في الضيقة</vt:lpstr>
      <vt:lpstr>دينونة دولة إسرائيل</vt:lpstr>
      <vt:lpstr>دينونة الأمم الحية</vt:lpstr>
      <vt:lpstr>دينونة الأمم الحية</vt:lpstr>
      <vt:lpstr>PowerPoint Presentation</vt:lpstr>
      <vt:lpstr>دراسة الكتاب المقدس ( التفسير)   •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There a Future for National Israel?</dc:title>
  <dc:creator>Dr Rick Griffith</dc:creator>
  <cp:lastModifiedBy>Rick Griffith</cp:lastModifiedBy>
  <cp:revision>23</cp:revision>
  <dcterms:created xsi:type="dcterms:W3CDTF">2013-03-10T09:51:41Z</dcterms:created>
  <dcterms:modified xsi:type="dcterms:W3CDTF">2024-01-13T11:15:58Z</dcterms:modified>
</cp:coreProperties>
</file>